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vná spojnica 6"/>
          <p:cNvSpPr/>
          <p:nvPr/>
        </p:nvSpPr>
        <p:spPr>
          <a:xfrm>
            <a:off x="514350" y="5349898"/>
            <a:ext cx="8629650" cy="23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>
            <a:solidFill>
              <a:srgbClr val="F0A22E">
                <a:alpha val="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Franklin Gothic Book"/>
              <a:ea typeface=""/>
              <a:cs typeface=""/>
            </a:endParaRPr>
          </a:p>
        </p:txBody>
      </p:sp>
      <p:sp>
        <p:nvSpPr>
          <p:cNvPr id="3" name="Nadpis 28"/>
          <p:cNvSpPr txBox="1">
            <a:spLocks noGrp="1"/>
          </p:cNvSpPr>
          <p:nvPr>
            <p:ph type="ctrTitle"/>
          </p:nvPr>
        </p:nvSpPr>
        <p:spPr>
          <a:xfrm>
            <a:off x="381003" y="4853406"/>
            <a:ext cx="8458200" cy="1222379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4" name="Podnadpis 8"/>
          <p:cNvSpPr txBox="1">
            <a:spLocks noGrp="1"/>
          </p:cNvSpPr>
          <p:nvPr>
            <p:ph type="subTitle" idx="1"/>
          </p:nvPr>
        </p:nvSpPr>
        <p:spPr>
          <a:xfrm>
            <a:off x="381003" y="3886200"/>
            <a:ext cx="8458200" cy="914400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>
                <a:solidFill>
                  <a:srgbClr val="443329"/>
                </a:solidFill>
              </a:defRPr>
            </a:lvl1pPr>
          </a:lstStyle>
          <a:p>
            <a:pPr lvl="0"/>
            <a:r>
              <a:rPr lang="sk-SK"/>
              <a:t>Upravte štýl predlohy podnadpisov</a:t>
            </a:r>
            <a:endParaRPr lang="en-US"/>
          </a:p>
        </p:txBody>
      </p:sp>
      <p:sp>
        <p:nvSpPr>
          <p:cNvPr id="5" name="Zástupný symbol dátumu 15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6F6C20-C1F3-4E85-A144-15E7092B7E90}" type="datetime1">
              <a:rPr lang="sk-SK"/>
              <a:pPr lvl="0"/>
              <a:t>13.09.2018</a:t>
            </a:fld>
            <a:endParaRPr lang="sk-SK"/>
          </a:p>
        </p:txBody>
      </p:sp>
      <p:sp>
        <p:nvSpPr>
          <p:cNvPr id="6" name="Zástupný symbol päty 1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7" name="Zástupný symbol čísla snímky 14"/>
          <p:cNvSpPr txBox="1">
            <a:spLocks noGrp="1"/>
          </p:cNvSpPr>
          <p:nvPr>
            <p:ph type="sldNum" sz="quarter" idx="8"/>
          </p:nvPr>
        </p:nvSpPr>
        <p:spPr>
          <a:xfrm>
            <a:off x="8229600" y="6473952"/>
            <a:ext cx="758952" cy="246888"/>
          </a:xfrm>
        </p:spPr>
        <p:txBody>
          <a:bodyPr/>
          <a:lstStyle>
            <a:lvl1pPr>
              <a:defRPr/>
            </a:lvl1pPr>
          </a:lstStyle>
          <a:p>
            <a:pPr lvl="0"/>
            <a:fld id="{A8075382-6EAD-4C35-AE22-55DC2FB1EA93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6366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0CF3A5-7F96-496D-8A1E-58D321ACA343}" type="datetime1">
              <a:rPr lang="sk-SK"/>
              <a:pPr lvl="0"/>
              <a:t>13.09.2018</a:t>
            </a:fld>
            <a:endParaRPr lang="sk-SK"/>
          </a:p>
        </p:txBody>
      </p:sp>
      <p:sp>
        <p:nvSpPr>
          <p:cNvPr id="5" name="Zástupný symbol päty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Zástupný symbol čísla snímky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949050-A667-4EEE-A688-BEB3BE4500D6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3804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 txBox="1">
            <a:spLocks noGrp="1"/>
          </p:cNvSpPr>
          <p:nvPr>
            <p:ph type="title" orient="vert"/>
          </p:nvPr>
        </p:nvSpPr>
        <p:spPr>
          <a:xfrm>
            <a:off x="6858000" y="549280"/>
            <a:ext cx="18288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 txBox="1">
            <a:spLocks noGrp="1"/>
          </p:cNvSpPr>
          <p:nvPr>
            <p:ph type="body" orient="vert" idx="1"/>
          </p:nvPr>
        </p:nvSpPr>
        <p:spPr>
          <a:xfrm>
            <a:off x="457200" y="549280"/>
            <a:ext cx="62483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FA5BF7-5E68-4346-B84F-105F05446020}" type="datetime1">
              <a:rPr lang="sk-SK"/>
              <a:pPr lvl="0"/>
              <a:t>13.09.2018</a:t>
            </a:fld>
            <a:endParaRPr lang="sk-SK"/>
          </a:p>
        </p:txBody>
      </p:sp>
      <p:sp>
        <p:nvSpPr>
          <p:cNvPr id="5" name="Zástupný symbol päty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Zástupný symbol čísla snímky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DE0907-C7A5-4A68-AF8D-E9E35A030B91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7409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2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obsahu 26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2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D5CA9F-C429-4259-8047-89CF7AD9CE25}" type="datetime1">
              <a:rPr lang="sk-SK"/>
              <a:pPr lvl="0"/>
              <a:t>13.09.2018</a:t>
            </a:fld>
            <a:endParaRPr lang="sk-SK"/>
          </a:p>
        </p:txBody>
      </p:sp>
      <p:sp>
        <p:nvSpPr>
          <p:cNvPr id="5" name="Zástupný symbol päty 18"/>
          <p:cNvSpPr txBox="1">
            <a:spLocks noGrp="1"/>
          </p:cNvSpPr>
          <p:nvPr>
            <p:ph type="ftr" sz="quarter" idx="9"/>
          </p:nvPr>
        </p:nvSpPr>
        <p:spPr>
          <a:xfrm>
            <a:off x="3581403" y="76196"/>
            <a:ext cx="2895603" cy="288922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Zástupný symbol čísla snímky 15"/>
          <p:cNvSpPr txBox="1">
            <a:spLocks noGrp="1"/>
          </p:cNvSpPr>
          <p:nvPr>
            <p:ph type="sldNum" sz="quarter" idx="8"/>
          </p:nvPr>
        </p:nvSpPr>
        <p:spPr>
          <a:xfrm>
            <a:off x="8229600" y="6473952"/>
            <a:ext cx="758952" cy="246888"/>
          </a:xfrm>
        </p:spPr>
        <p:txBody>
          <a:bodyPr/>
          <a:lstStyle>
            <a:lvl1pPr>
              <a:defRPr/>
            </a:lvl1pPr>
          </a:lstStyle>
          <a:p>
            <a:pPr lvl="0"/>
            <a:fld id="{62F5FA3D-8ED3-4B0A-97FC-832766FF6DA8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8785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vná spojnica 6"/>
          <p:cNvSpPr/>
          <p:nvPr/>
        </p:nvSpPr>
        <p:spPr>
          <a:xfrm>
            <a:off x="514350" y="3444901"/>
            <a:ext cx="8629650" cy="23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>
            <a:solidFill>
              <a:srgbClr val="F0A22E">
                <a:alpha val="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  <a:ea typeface=""/>
              <a:cs typeface=""/>
            </a:endParaRPr>
          </a:p>
        </p:txBody>
      </p:sp>
      <p:sp>
        <p:nvSpPr>
          <p:cNvPr id="3" name="Zástupný symbol textu 5"/>
          <p:cNvSpPr txBox="1">
            <a:spLocks noGrp="1"/>
          </p:cNvSpPr>
          <p:nvPr>
            <p:ph type="body" idx="1"/>
          </p:nvPr>
        </p:nvSpPr>
        <p:spPr>
          <a:xfrm>
            <a:off x="381003" y="1676396"/>
            <a:ext cx="8458200" cy="1219196"/>
          </a:xfrm>
        </p:spPr>
        <p:txBody>
          <a:bodyPr anchor="b"/>
          <a:lstStyle>
            <a:lvl1pPr marL="0" indent="0" algn="r">
              <a:spcBef>
                <a:spcPts val="500"/>
              </a:spcBef>
              <a:buNone/>
              <a:defRPr sz="2000">
                <a:solidFill>
                  <a:srgbClr val="DDD2B1"/>
                </a:solidFill>
              </a:defRPr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18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4118C6-4627-4E6F-8D65-C4340B01A52F}" type="datetime1">
              <a:rPr lang="sk-SK"/>
              <a:pPr lvl="0"/>
              <a:t>13.09.2018</a:t>
            </a:fld>
            <a:endParaRPr lang="sk-SK"/>
          </a:p>
        </p:txBody>
      </p:sp>
      <p:sp>
        <p:nvSpPr>
          <p:cNvPr id="5" name="Zástupný symbol päty 1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Zástupný symbol čísla snímky 1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FE15B1-5912-4B7F-A1EF-7A275C8C2D54}" type="slidenum">
              <a:t>‹#›</a:t>
            </a:fld>
            <a:endParaRPr lang="sk-SK"/>
          </a:p>
        </p:txBody>
      </p:sp>
      <p:sp>
        <p:nvSpPr>
          <p:cNvPr id="7" name="Nadpis 7"/>
          <p:cNvSpPr txBox="1">
            <a:spLocks noGrp="1"/>
          </p:cNvSpPr>
          <p:nvPr>
            <p:ph type="title"/>
          </p:nvPr>
        </p:nvSpPr>
        <p:spPr>
          <a:xfrm>
            <a:off x="180475" y="2947083"/>
            <a:ext cx="8686800" cy="1184824"/>
          </a:xfrm>
        </p:spPr>
        <p:txBody>
          <a:bodyPr anchor="t"/>
          <a:lstStyle>
            <a:lvl1pPr algn="r">
              <a:defRPr>
                <a:solidFill>
                  <a:srgbClr val="FBEEC9"/>
                </a:solidFill>
              </a:defRPr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83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9"/>
          <p:cNvSpPr txBox="1"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obsahu 13"/>
          <p:cNvSpPr txBox="1">
            <a:spLocks noGrp="1"/>
          </p:cNvSpPr>
          <p:nvPr>
            <p:ph idx="1"/>
          </p:nvPr>
        </p:nvSpPr>
        <p:spPr>
          <a:xfrm>
            <a:off x="304796" y="1600200"/>
            <a:ext cx="4190996" cy="4724403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12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343400" cy="4724403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20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F5C557-4EFA-4EA4-85FC-D0867084F703}" type="datetime1">
              <a:rPr lang="sk-SK"/>
              <a:pPr lvl="0"/>
              <a:t>13.09.2018</a:t>
            </a:fld>
            <a:endParaRPr lang="sk-SK"/>
          </a:p>
        </p:txBody>
      </p:sp>
      <p:sp>
        <p:nvSpPr>
          <p:cNvPr id="6" name="Zástupný symbol päty 9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7" name="Zástupný symbol čísla snímky 30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E78C4C-42DD-4F0B-990D-D1084CB12522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1155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28"/>
          <p:cNvSpPr txBox="1">
            <a:spLocks noGrp="1"/>
          </p:cNvSpPr>
          <p:nvPr>
            <p:ph type="title"/>
          </p:nvPr>
        </p:nvSpPr>
        <p:spPr>
          <a:xfrm>
            <a:off x="304796" y="5410203"/>
            <a:ext cx="8610603" cy="8826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textu 12"/>
          <p:cNvSpPr txBox="1">
            <a:spLocks noGrp="1"/>
          </p:cNvSpPr>
          <p:nvPr>
            <p:ph type="body" idx="1"/>
          </p:nvPr>
        </p:nvSpPr>
        <p:spPr>
          <a:xfrm>
            <a:off x="281443" y="666753"/>
            <a:ext cx="4290556" cy="639759"/>
          </a:xfrm>
        </p:spPr>
        <p:txBody>
          <a:bodyPr anchor="ctr"/>
          <a:lstStyle>
            <a:lvl1pPr marL="0" indent="0">
              <a:spcBef>
                <a:spcPts val="400"/>
              </a:spcBef>
              <a:buNone/>
              <a:defRPr sz="1800" cap="all">
                <a:solidFill>
                  <a:srgbClr val="B0761F"/>
                </a:solidFill>
                <a:latin typeface="Franklin Gothic Medium"/>
              </a:defRPr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textu 24"/>
          <p:cNvSpPr txBox="1">
            <a:spLocks noGrp="1"/>
          </p:cNvSpPr>
          <p:nvPr>
            <p:ph type="body" idx="3"/>
          </p:nvPr>
        </p:nvSpPr>
        <p:spPr>
          <a:xfrm>
            <a:off x="4645023" y="666753"/>
            <a:ext cx="4292239" cy="639759"/>
          </a:xfrm>
        </p:spPr>
        <p:txBody>
          <a:bodyPr anchor="ctr"/>
          <a:lstStyle>
            <a:lvl1pPr marL="0" indent="0">
              <a:spcBef>
                <a:spcPts val="400"/>
              </a:spcBef>
              <a:buNone/>
              <a:defRPr sz="1800" cap="all">
                <a:solidFill>
                  <a:srgbClr val="B0761F"/>
                </a:solidFill>
                <a:latin typeface="Franklin Gothic Medium"/>
              </a:defRPr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obsahu 3"/>
          <p:cNvSpPr txBox="1">
            <a:spLocks noGrp="1"/>
          </p:cNvSpPr>
          <p:nvPr>
            <p:ph idx="2"/>
          </p:nvPr>
        </p:nvSpPr>
        <p:spPr>
          <a:xfrm>
            <a:off x="281443" y="1316041"/>
            <a:ext cx="4290556" cy="3941758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27"/>
          <p:cNvSpPr txBox="1">
            <a:spLocks noGrp="1"/>
          </p:cNvSpPr>
          <p:nvPr>
            <p:ph idx="4"/>
          </p:nvPr>
        </p:nvSpPr>
        <p:spPr>
          <a:xfrm>
            <a:off x="4648727" y="1316041"/>
            <a:ext cx="4288536" cy="3941758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83A493-E233-47E2-8838-F484E4468776}" type="datetime1">
              <a:rPr lang="sk-SK"/>
              <a:pPr lvl="0"/>
              <a:t>13.09.2018</a:t>
            </a:fld>
            <a:endParaRPr lang="sk-SK"/>
          </a:p>
        </p:txBody>
      </p:sp>
      <p:sp>
        <p:nvSpPr>
          <p:cNvPr id="8" name="Zástupný symbol päty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9" name="Zástupný symbol čísla snímky 6"/>
          <p:cNvSpPr txBox="1">
            <a:spLocks noGrp="1"/>
          </p:cNvSpPr>
          <p:nvPr>
            <p:ph type="sldNum" sz="quarter" idx="8"/>
          </p:nvPr>
        </p:nvSpPr>
        <p:spPr>
          <a:xfrm>
            <a:off x="8229600" y="6476996"/>
            <a:ext cx="761996" cy="246888"/>
          </a:xfrm>
        </p:spPr>
        <p:txBody>
          <a:bodyPr/>
          <a:lstStyle>
            <a:lvl1pPr>
              <a:defRPr/>
            </a:lvl1pPr>
          </a:lstStyle>
          <a:p>
            <a:pPr lvl="0"/>
            <a:fld id="{70643D25-3F48-42DD-BDF3-F380B68EAAF5}" type="slidenum">
              <a:t>‹#›</a:t>
            </a:fld>
            <a:endParaRPr lang="sk-SK"/>
          </a:p>
        </p:txBody>
      </p:sp>
      <p:sp>
        <p:nvSpPr>
          <p:cNvPr id="10" name="Rovná spojnica 10"/>
          <p:cNvSpPr/>
          <p:nvPr/>
        </p:nvSpPr>
        <p:spPr>
          <a:xfrm>
            <a:off x="514350" y="6019796"/>
            <a:ext cx="8629650" cy="23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>
            <a:solidFill>
              <a:srgbClr val="F0A22E">
                <a:alpha val="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Franklin Gothic Book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96988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29"/>
          <p:cNvSpPr txBox="1"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Zástupný symbol dátumu 1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21CE85-95DB-4802-B7D9-01558D9A7EA2}" type="datetime1">
              <a:rPr lang="sk-SK"/>
              <a:pPr lvl="0"/>
              <a:t>13.09.2018</a:t>
            </a:fld>
            <a:endParaRPr lang="sk-SK"/>
          </a:p>
        </p:txBody>
      </p:sp>
      <p:sp>
        <p:nvSpPr>
          <p:cNvPr id="4" name="Zástupný symbol päty 2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5" name="Zástupný symbol čísla snímky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091AFE-08E5-43DA-977F-EDEF02D32678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9596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71148B-ABFF-4C9D-BC6F-07E820E3A402}" type="datetime1">
              <a:rPr lang="sk-SK"/>
              <a:pPr lvl="0"/>
              <a:t>13.09.2018</a:t>
            </a:fld>
            <a:endParaRPr lang="sk-SK"/>
          </a:p>
        </p:txBody>
      </p:sp>
      <p:sp>
        <p:nvSpPr>
          <p:cNvPr id="3" name="Zástupný symbol päty 2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4" name="Zástupný symbol čísla snímky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C5732B-2FC7-4A65-85FB-191E30BEE100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5952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vná spojnica 7"/>
          <p:cNvSpPr/>
          <p:nvPr/>
        </p:nvSpPr>
        <p:spPr>
          <a:xfrm>
            <a:off x="514350" y="5849115"/>
            <a:ext cx="8629650" cy="23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>
            <a:solidFill>
              <a:srgbClr val="F0A22E">
                <a:alpha val="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Franklin Gothic Book"/>
              <a:ea typeface=""/>
              <a:cs typeface=""/>
            </a:endParaRPr>
          </a:p>
        </p:txBody>
      </p:sp>
      <p:sp>
        <p:nvSpPr>
          <p:cNvPr id="3" name="Nadpis 11"/>
          <p:cNvSpPr txBox="1">
            <a:spLocks noGrp="1"/>
          </p:cNvSpPr>
          <p:nvPr>
            <p:ph type="title"/>
          </p:nvPr>
        </p:nvSpPr>
        <p:spPr>
          <a:xfrm>
            <a:off x="457200" y="5486400"/>
            <a:ext cx="8458200" cy="520695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4" name="Zástupný symbol textu 25"/>
          <p:cNvSpPr txBox="1">
            <a:spLocks noGrp="1"/>
          </p:cNvSpPr>
          <p:nvPr>
            <p:ph type="body" idx="2"/>
          </p:nvPr>
        </p:nvSpPr>
        <p:spPr>
          <a:xfrm>
            <a:off x="457200" y="609603"/>
            <a:ext cx="3008311" cy="4800600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obsahu 13"/>
          <p:cNvSpPr txBox="1">
            <a:spLocks noGrp="1"/>
          </p:cNvSpPr>
          <p:nvPr>
            <p:ph idx="1"/>
          </p:nvPr>
        </p:nvSpPr>
        <p:spPr>
          <a:xfrm>
            <a:off x="3575047" y="609603"/>
            <a:ext cx="5340352" cy="4800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spcBef>
                <a:spcPts val="500"/>
              </a:spcBef>
              <a:defRPr sz="2000"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dátumu 2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6C63A1-084F-4D47-A5B2-824D2E37C41F}" type="datetime1">
              <a:rPr lang="sk-SK"/>
              <a:pPr lvl="0"/>
              <a:t>13.09.2018</a:t>
            </a:fld>
            <a:endParaRPr lang="sk-SK"/>
          </a:p>
        </p:txBody>
      </p:sp>
      <p:sp>
        <p:nvSpPr>
          <p:cNvPr id="7" name="Zástupný symbol päty 28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8" name="Zástupný symbol čísla snímky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3141CA-783A-456E-A4B1-882BCB016DFD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9833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a 12"/>
          <p:cNvSpPr txBox="1">
            <a:spLocks noGrp="1"/>
          </p:cNvSpPr>
          <p:nvPr>
            <p:ph type="pic" idx="1"/>
          </p:nvPr>
        </p:nvSpPr>
        <p:spPr>
          <a:xfrm>
            <a:off x="3505196" y="616634"/>
            <a:ext cx="5029200" cy="3657600"/>
          </a:xfrm>
          <a:solidFill>
            <a:srgbClr val="FFFFFF"/>
          </a:solidFill>
          <a:ln w="6345">
            <a:solidFill>
              <a:srgbClr val="F0A22E"/>
            </a:solidFill>
            <a:prstDash val="solid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/>
              <a:t>Ak chcete pridať obrázok, kliknite na ikonu</a:t>
            </a:r>
            <a:endParaRPr lang="en-US"/>
          </a:p>
        </p:txBody>
      </p:sp>
      <p:sp>
        <p:nvSpPr>
          <p:cNvPr id="3" name="Zástupný symbol dátumu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F66D01-216B-4222-B46A-C1CCE0E7D688}" type="datetime1">
              <a:rPr lang="sk-SK"/>
              <a:pPr lvl="0"/>
              <a:t>13.09.2018</a:t>
            </a:fld>
            <a:endParaRPr lang="sk-SK"/>
          </a:p>
        </p:txBody>
      </p:sp>
      <p:sp>
        <p:nvSpPr>
          <p:cNvPr id="4" name="Zástupný symbol päty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5" name="Zástupný symbol čísla snímky 30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808CDC-BAB2-40A7-ABDF-19C3E0E9FCBC}" type="slidenum">
              <a:t>‹#›</a:t>
            </a:fld>
            <a:endParaRPr lang="sk-SK"/>
          </a:p>
        </p:txBody>
      </p:sp>
      <p:sp>
        <p:nvSpPr>
          <p:cNvPr id="6" name="Nadpis 16"/>
          <p:cNvSpPr txBox="1">
            <a:spLocks noGrp="1"/>
          </p:cNvSpPr>
          <p:nvPr>
            <p:ph type="title"/>
          </p:nvPr>
        </p:nvSpPr>
        <p:spPr>
          <a:xfrm>
            <a:off x="381003" y="4993757"/>
            <a:ext cx="5867403" cy="522286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7" name="Zástupný symbol textu 25"/>
          <p:cNvSpPr txBox="1">
            <a:spLocks noGrp="1"/>
          </p:cNvSpPr>
          <p:nvPr>
            <p:ph type="body" idx="2"/>
          </p:nvPr>
        </p:nvSpPr>
        <p:spPr>
          <a:xfrm>
            <a:off x="381003" y="5533217"/>
            <a:ext cx="5867403" cy="768352"/>
          </a:xfrm>
        </p:spPr>
        <p:txBody>
          <a:bodyPr lIns="109728" tIns="0"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68739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vná spojnica 6"/>
          <p:cNvSpPr/>
          <p:nvPr/>
        </p:nvSpPr>
        <p:spPr>
          <a:xfrm>
            <a:off x="514350" y="1050901"/>
            <a:ext cx="8629650" cy="23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>
            <a:solidFill>
              <a:srgbClr val="F0A22E">
                <a:alpha val="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Franklin Gothic Book"/>
              <a:ea typeface=""/>
              <a:cs typeface=""/>
            </a:endParaRPr>
          </a:p>
        </p:txBody>
      </p:sp>
      <p:sp>
        <p:nvSpPr>
          <p:cNvPr id="3" name="Zástupný symbol textu 7"/>
          <p:cNvSpPr txBox="1">
            <a:spLocks noGrp="1"/>
          </p:cNvSpPr>
          <p:nvPr>
            <p:ph type="body" idx="1"/>
          </p:nvPr>
        </p:nvSpPr>
        <p:spPr>
          <a:xfrm>
            <a:off x="304796" y="1554159"/>
            <a:ext cx="86868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10"/>
          <p:cNvSpPr txBox="1">
            <a:spLocks noGrp="1"/>
          </p:cNvSpPr>
          <p:nvPr>
            <p:ph type="dt" sz="half" idx="2"/>
          </p:nvPr>
        </p:nvSpPr>
        <p:spPr>
          <a:xfrm>
            <a:off x="6476996" y="76196"/>
            <a:ext cx="2514600" cy="2889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D38E27"/>
                </a:solidFill>
                <a:uFillTx/>
                <a:latin typeface="Franklin Gothic Book"/>
                <a:ea typeface=""/>
                <a:cs typeface=""/>
              </a:defRPr>
            </a:lvl1pPr>
          </a:lstStyle>
          <a:p>
            <a:pPr lvl="0"/>
            <a:fld id="{36140EBC-C9CA-4821-A0C4-D8D992ACF7E9}" type="datetime1">
              <a:rPr lang="sk-SK"/>
              <a:pPr lvl="0"/>
              <a:t>13.09.2018</a:t>
            </a:fld>
            <a:endParaRPr lang="sk-SK"/>
          </a:p>
        </p:txBody>
      </p:sp>
      <p:sp>
        <p:nvSpPr>
          <p:cNvPr id="5" name="Zástupný symbol päty 27"/>
          <p:cNvSpPr txBox="1">
            <a:spLocks noGrp="1"/>
          </p:cNvSpPr>
          <p:nvPr>
            <p:ph type="ftr" sz="quarter" idx="3"/>
          </p:nvPr>
        </p:nvSpPr>
        <p:spPr>
          <a:xfrm>
            <a:off x="3124203" y="76196"/>
            <a:ext cx="3352803" cy="2889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D38E27"/>
                </a:solidFill>
                <a:uFillTx/>
                <a:latin typeface="Franklin Gothic Book"/>
                <a:ea typeface=""/>
                <a:cs typeface=""/>
              </a:defRPr>
            </a:lvl1pPr>
          </a:lstStyle>
          <a:p>
            <a:pPr lvl="0"/>
            <a:endParaRPr lang="sk-SK"/>
          </a:p>
        </p:txBody>
      </p:sp>
      <p:sp>
        <p:nvSpPr>
          <p:cNvPr id="6" name="Zástupný symbol čísla snímky 4"/>
          <p:cNvSpPr txBox="1">
            <a:spLocks noGrp="1"/>
          </p:cNvSpPr>
          <p:nvPr>
            <p:ph type="sldNum" sz="quarter" idx="4"/>
          </p:nvPr>
        </p:nvSpPr>
        <p:spPr>
          <a:xfrm>
            <a:off x="8229600" y="6476996"/>
            <a:ext cx="761996" cy="24447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D38E27"/>
                </a:solidFill>
                <a:uFillTx/>
                <a:latin typeface="Franklin Gothic Book"/>
                <a:ea typeface=""/>
                <a:cs typeface=""/>
              </a:defRPr>
            </a:lvl1pPr>
          </a:lstStyle>
          <a:p>
            <a:pPr lvl="0"/>
            <a:fld id="{9A146FEA-2946-4687-B4D1-F806D076C8FF}" type="slidenum">
              <a:t>‹#›</a:t>
            </a:fld>
            <a:endParaRPr lang="sk-SK"/>
          </a:p>
        </p:txBody>
      </p:sp>
      <p:sp>
        <p:nvSpPr>
          <p:cNvPr id="7" name="Zástupný symbol nadpisu 9"/>
          <p:cNvSpPr txBox="1">
            <a:spLocks noGrp="1"/>
          </p:cNvSpPr>
          <p:nvPr>
            <p:ph type="title"/>
          </p:nvPr>
        </p:nvSpPr>
        <p:spPr>
          <a:xfrm>
            <a:off x="304796" y="457200"/>
            <a:ext cx="8686800" cy="8382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sk-SK"/>
              <a:t>Upravte štýly predlohy textu</a:t>
            </a:r>
            <a:endParaRPr lang="en-US"/>
          </a:p>
        </p:txBody>
      </p:sp>
      <p:sp>
        <p:nvSpPr>
          <p:cNvPr id="8" name="Rovná spojnica 8"/>
          <p:cNvSpPr/>
          <p:nvPr/>
        </p:nvSpPr>
        <p:spPr>
          <a:xfrm>
            <a:off x="514350" y="1050901"/>
            <a:ext cx="8629650" cy="23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>
            <a:solidFill>
              <a:srgbClr val="F0A22E">
                <a:alpha val="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Franklin Gothic Book"/>
              <a:ea typeface=""/>
              <a:cs typeface=""/>
            </a:endParaRPr>
          </a:p>
        </p:txBody>
      </p:sp>
      <p:sp>
        <p:nvSpPr>
          <p:cNvPr id="9" name="Rovná spojnica 11"/>
          <p:cNvSpPr/>
          <p:nvPr/>
        </p:nvSpPr>
        <p:spPr>
          <a:xfrm>
            <a:off x="514350" y="1057988"/>
            <a:ext cx="8629650" cy="23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>
            <a:solidFill>
              <a:srgbClr val="F0A22E">
                <a:alpha val="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Franklin Gothic Book"/>
              <a:ea typeface=""/>
              <a:cs typeface="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sk-SK" sz="3600" b="0" i="0" u="none" strike="noStrike" kern="1200" cap="all" spc="0" baseline="0">
          <a:solidFill>
            <a:srgbClr val="4E3B30"/>
          </a:solidFill>
          <a:uFillTx/>
          <a:latin typeface="Franklin Gothic Medium"/>
          <a:ea typeface=""/>
          <a:cs typeface="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Clr>
          <a:srgbClr val="F0A22E"/>
        </a:buClr>
        <a:buSzPct val="70000"/>
        <a:buFont typeface="Wingdings 2"/>
        <a:buChar char=""/>
        <a:tabLst/>
        <a:defRPr lang="sk-SK" sz="3200" b="0" i="0" u="none" strike="noStrike" kern="1200" cap="none" spc="0" baseline="0">
          <a:solidFill>
            <a:srgbClr val="4E3B30"/>
          </a:solidFill>
          <a:uFillTx/>
          <a:latin typeface="Franklin Gothic Book"/>
          <a:ea typeface=""/>
          <a:cs typeface="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Clr>
          <a:srgbClr val="F0A22E"/>
        </a:buClr>
        <a:buSzPct val="70000"/>
        <a:buFont typeface="Wingdings 2"/>
        <a:buChar char=""/>
        <a:tabLst/>
        <a:defRPr lang="sk-SK" sz="2800" b="0" i="0" u="none" strike="noStrike" kern="1200" cap="none" spc="0" baseline="0">
          <a:solidFill>
            <a:srgbClr val="4E3B30"/>
          </a:solidFill>
          <a:uFillTx/>
          <a:latin typeface="Franklin Gothic Book"/>
          <a:ea typeface="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F0A22E"/>
        </a:buClr>
        <a:buSzPct val="70000"/>
        <a:buFont typeface="Wingdings 2"/>
        <a:buChar char=""/>
        <a:tabLst/>
        <a:defRPr lang="sk-SK" sz="2400" b="0" i="0" u="none" strike="noStrike" kern="1200" cap="none" spc="0" baseline="0">
          <a:solidFill>
            <a:srgbClr val="4E3B30"/>
          </a:solidFill>
          <a:uFillTx/>
          <a:latin typeface="Franklin Gothic Book"/>
          <a:ea typeface="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F0A22E"/>
        </a:buClr>
        <a:buSzPct val="70000"/>
        <a:buFont typeface="Wingdings 2"/>
        <a:buChar char=""/>
        <a:tabLst/>
        <a:defRPr lang="sk-SK" sz="2000" b="0" i="0" u="none" strike="noStrike" kern="1200" cap="none" spc="0" baseline="0">
          <a:solidFill>
            <a:srgbClr val="4E3B30"/>
          </a:solidFill>
          <a:uFillTx/>
          <a:latin typeface="Franklin Gothic Book"/>
          <a:ea typeface="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F0A22E"/>
        </a:buClr>
        <a:buSzPct val="60000"/>
        <a:buFont typeface="Wingdings 2"/>
        <a:buChar char=""/>
        <a:tabLst/>
        <a:defRPr lang="sk-SK" sz="1800" b="0" i="0" u="none" strike="noStrike" kern="1200" cap="none" spc="0" baseline="0">
          <a:solidFill>
            <a:srgbClr val="4E3B30"/>
          </a:solidFill>
          <a:uFillTx/>
          <a:latin typeface="Franklin Gothic Book"/>
          <a:ea typeface=""/>
          <a:cs typeface="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sk-SK"/>
              <a:t>Šírenie svetla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sk-SK"/>
              <a:t>Mgr. Viera Levočová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/>
              <a:t>Poď k Tabuli a nakresli slniečko...</a:t>
            </a:r>
          </a:p>
        </p:txBody>
      </p:sp>
      <p:sp>
        <p:nvSpPr>
          <p:cNvPr id="3" name="Zástupný symbol obsah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sk-SK"/>
          </a:p>
          <a:p>
            <a:pPr lvl="0"/>
            <a:endParaRPr lang="sk-SK"/>
          </a:p>
          <a:p>
            <a:pPr lvl="0"/>
            <a:endParaRPr lang="sk-SK"/>
          </a:p>
          <a:p>
            <a:pPr lvl="0"/>
            <a:endParaRPr lang="sk-SK"/>
          </a:p>
          <a:p>
            <a:pPr lvl="0"/>
            <a:endParaRPr lang="sk-SK"/>
          </a:p>
          <a:p>
            <a:pPr marL="0" lvl="0" indent="0" algn="just">
              <a:buNone/>
            </a:pPr>
            <a:r>
              <a:rPr lang="sk-SK"/>
              <a:t>Intuitívne nakreslíme slniečko s lúčmi, ktoré majú tvar priamky čo nás vedie k predpokladu, že svetlo sa šíri </a:t>
            </a:r>
            <a:r>
              <a:rPr lang="sk-SK" b="1"/>
              <a:t>priamočiaro</a:t>
            </a:r>
            <a:r>
              <a:rPr lang="sk-SK"/>
              <a:t>....</a:t>
            </a:r>
          </a:p>
          <a:p>
            <a:pPr marL="0" lvl="0" indent="0" algn="just">
              <a:buNone/>
            </a:pPr>
            <a:endParaRPr lang="sk-SK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495678" y="2060847"/>
            <a:ext cx="2152653" cy="212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2"/>
          <p:cNvSpPr txBox="1">
            <a:spLocks noGrp="1"/>
          </p:cNvSpPr>
          <p:nvPr>
            <p:ph idx="1"/>
          </p:nvPr>
        </p:nvSpPr>
        <p:spPr>
          <a:xfrm>
            <a:off x="304796" y="404667"/>
            <a:ext cx="8686800" cy="5675461"/>
          </a:xfrm>
        </p:spPr>
        <p:txBody>
          <a:bodyPr/>
          <a:lstStyle/>
          <a:p>
            <a:pPr marL="0" lvl="0" indent="0">
              <a:buNone/>
            </a:pPr>
            <a:r>
              <a:rPr lang="sk-SK" b="1"/>
              <a:t>V rovnorodom prostredí sa svetlo šíri priamočiaro.</a:t>
            </a:r>
          </a:p>
          <a:p>
            <a:pPr marL="0" lvl="0" indent="0" algn="just">
              <a:buNone/>
            </a:pPr>
            <a:r>
              <a:rPr lang="sk-SK" b="1"/>
              <a:t>Rovnorodé prostredie – </a:t>
            </a:r>
            <a:r>
              <a:rPr lang="sk-SK"/>
              <a:t>prostredie zložené z jednej, v priestore rovnomerne rozloženej látky. V našom prípade je to vzduch. </a:t>
            </a:r>
          </a:p>
          <a:p>
            <a:pPr marL="0" lvl="0" indent="0" algn="just">
              <a:buNone/>
            </a:pPr>
            <a:r>
              <a:rPr lang="sk-SK"/>
              <a:t>Myslenú priamku pozdĺž ktorej sa svetlo šíri nazývame </a:t>
            </a:r>
            <a:r>
              <a:rPr lang="sk-SK" b="1"/>
              <a:t>svetelný lúč</a:t>
            </a:r>
            <a:r>
              <a:rPr lang="sk-SK"/>
              <a:t>. Tienidlom s väčším alebo menším otvorom (kruhovou clonou) vždy prechádza zväzok svetelných lúčov, </a:t>
            </a:r>
            <a:r>
              <a:rPr lang="sk-SK" b="1"/>
              <a:t>svetelný zväzok</a:t>
            </a:r>
            <a:r>
              <a:rPr lang="sk-SK"/>
              <a:t>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61628" y="4581125"/>
            <a:ext cx="2921636" cy="1944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2"/>
          <p:cNvSpPr txBox="1">
            <a:spLocks noGrp="1"/>
          </p:cNvSpPr>
          <p:nvPr>
            <p:ph idx="1"/>
          </p:nvPr>
        </p:nvSpPr>
        <p:spPr>
          <a:xfrm>
            <a:off x="323523" y="548676"/>
            <a:ext cx="8686800" cy="5747470"/>
          </a:xfrm>
        </p:spPr>
        <p:txBody>
          <a:bodyPr/>
          <a:lstStyle/>
          <a:p>
            <a:pPr marL="0" lvl="0" indent="0" algn="just">
              <a:spcBef>
                <a:spcPts val="700"/>
              </a:spcBef>
              <a:buNone/>
            </a:pPr>
            <a:r>
              <a:rPr lang="sk-SK" sz="3000"/>
              <a:t>	Keď bodový zdroj svetla Z umiestnime pred kruhovú clonu C a za ňou postavíme bielu premietaciu stenu T, pozorujeme na premietacej stene osvetlený kruh, stopu. Keď premietaciu stenu od clony vzďaľujeme,, kruh a zväčšuje. Za clonou sa svetlo šíri ako </a:t>
            </a:r>
            <a:r>
              <a:rPr lang="sk-SK" sz="3000" b="1"/>
              <a:t>rozbiehavý svetelný zväzok</a:t>
            </a:r>
            <a:r>
              <a:rPr lang="sk-SK" sz="3000"/>
              <a:t>, v tvare kužeľa, ktorého vrchol je v svietiacom bode.</a:t>
            </a:r>
          </a:p>
          <a:p>
            <a:pPr marL="0" lvl="0" indent="0" algn="just">
              <a:spcBef>
                <a:spcPts val="700"/>
              </a:spcBef>
              <a:buNone/>
            </a:pPr>
            <a:r>
              <a:rPr lang="sk-SK" sz="3000"/>
              <a:t>	Keď svetlo dopadá na kruhovú clonu C z </a:t>
            </a:r>
            <a:r>
              <a:rPr lang="sk-SK" sz="3000" b="1"/>
              <a:t>veľmi vzdialeného zdroja</a:t>
            </a:r>
            <a:r>
              <a:rPr lang="sk-SK" sz="3000"/>
              <a:t>, napr. zo Slnka, je v ľubovoľnej vzdialenosti premietacej stany od clony osvetlený kruh rovnako veľký ako otvor clony. Svetlo za clonou tvorí v tomto prípade </a:t>
            </a:r>
            <a:r>
              <a:rPr lang="sk-SK" sz="3000" b="1"/>
              <a:t>rovnobežný  svetelný zväzok</a:t>
            </a:r>
            <a:r>
              <a:rPr lang="sk-SK" sz="300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799991">
            <a:off x="304796" y="2101720"/>
            <a:ext cx="8686800" cy="343084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/>
              <a:t>Camera obscura  - dierková komora</a:t>
            </a:r>
          </a:p>
        </p:txBody>
      </p:sp>
      <p:sp>
        <p:nvSpPr>
          <p:cNvPr id="3" name="Zástupný symbol obsah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Okolo 350 pred n. l. Aristoteles</a:t>
            </a:r>
          </a:p>
          <a:p>
            <a:pPr lvl="0"/>
            <a:r>
              <a:rPr lang="sk-SK"/>
              <a:t>Prvé boli tmavé  miestnosti s malou dierkou...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59764" y="3140963"/>
            <a:ext cx="4762496" cy="2619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2579" y="2924946"/>
            <a:ext cx="3339452" cy="3339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304796" y="457200"/>
            <a:ext cx="8686800" cy="1027584"/>
          </a:xfrm>
        </p:spPr>
        <p:txBody>
          <a:bodyPr anchorCtr="1"/>
          <a:lstStyle/>
          <a:p>
            <a:pPr lvl="0" algn="ctr"/>
            <a:r>
              <a:rPr lang="sk-SK" sz="3200"/>
              <a:t>Zostav doma niečo podobné a prines do školy.....</a:t>
            </a:r>
          </a:p>
        </p:txBody>
      </p:sp>
      <p:pic>
        <p:nvPicPr>
          <p:cNvPr id="3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586" y="2040419"/>
            <a:ext cx="3552398" cy="2664296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60036" y="3429000"/>
            <a:ext cx="3465996" cy="2592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stovani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</TotalTime>
  <Words>124</Words>
  <Application>Microsoft Office PowerPoint</Application>
  <PresentationFormat>Prezentácia na obrazovke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Cestovanie</vt:lpstr>
      <vt:lpstr>Šírenie svetla</vt:lpstr>
      <vt:lpstr>Poď k Tabuli a nakresli slniečko...</vt:lpstr>
      <vt:lpstr>Prezentácia programu PowerPoint</vt:lpstr>
      <vt:lpstr>Prezentácia programu PowerPoint</vt:lpstr>
      <vt:lpstr>Prezentácia programu PowerPoint</vt:lpstr>
      <vt:lpstr>Camera obscura  - dierková komora</vt:lpstr>
      <vt:lpstr>Zostav doma niečo podobné a prines do školy.....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Šírenie svetla</dc:title>
  <dc:creator>Ucitel</dc:creator>
  <cp:lastModifiedBy>User</cp:lastModifiedBy>
  <cp:revision>5</cp:revision>
  <dcterms:created xsi:type="dcterms:W3CDTF">2013-09-15T18:58:20Z</dcterms:created>
  <dcterms:modified xsi:type="dcterms:W3CDTF">2018-09-13T11:02:13Z</dcterms:modified>
</cp:coreProperties>
</file>