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59" r:id="rId4"/>
    <p:sldId id="260" r:id="rId5"/>
    <p:sldId id="257" r:id="rId6"/>
    <p:sldId id="261" r:id="rId7"/>
    <p:sldId id="263" r:id="rId8"/>
    <p:sldId id="26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Predvolená sekcia" id="{EA2AE8E6-2C80-4FD8-8DF4-AA1378E4C5B3}">
          <p14:sldIdLst>
            <p14:sldId id="256"/>
            <p14:sldId id="259"/>
            <p14:sldId id="260"/>
            <p14:sldId id="257"/>
            <p14:sldId id="261"/>
            <p14:sldId id="263"/>
            <p14:sldId id="262"/>
            <p14:sldId id="266"/>
            <p14:sldId id="267"/>
            <p14:sldId id="268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838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1523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62510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68618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2159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9818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8979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40047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103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2512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4103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1365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29960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8395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016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7322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17678-86B8-4FCF-A12D-C39F7DEC692A}" type="datetimeFigureOut">
              <a:rPr lang="sk-SK" smtClean="0"/>
              <a:pPr/>
              <a:t>21.5.2020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92A926-F4BB-452E-ABA8-55F67105806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1835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7UwL3X1E8c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gYTcdXcC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Dejepis 8.B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Ako  vznikla slovenská hymna </a:t>
            </a:r>
          </a:p>
          <a:p>
            <a:r>
              <a:rPr lang="sk-SK" sz="2800" dirty="0" smtClean="0"/>
              <a:t>Milí žiaci.</a:t>
            </a:r>
          </a:p>
          <a:p>
            <a:r>
              <a:rPr lang="sk-SK" sz="2800" dirty="0" smtClean="0"/>
              <a:t>Pripravila som si pre vás krátku ukážku vzniku slovenskej hymny.</a:t>
            </a:r>
          </a:p>
          <a:p>
            <a:r>
              <a:rPr lang="sk-SK" sz="2800" u="sng" dirty="0" smtClean="0">
                <a:solidFill>
                  <a:srgbClr val="FF0000"/>
                </a:solidFill>
              </a:rPr>
              <a:t>Pozorne si ju prezrite a do zošita spracujte krátke poznámky.  </a:t>
            </a:r>
            <a:endParaRPr lang="sk-SK" sz="28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1A2389-B9C6-498F-95D1-A821649D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Ako sa treba správať prihraní štátnej hymny?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C7056042-3B4B-46E5-972D-7AF09E20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870718"/>
            <a:ext cx="6591985" cy="4247728"/>
          </a:xfrm>
        </p:spPr>
        <p:txBody>
          <a:bodyPr>
            <a:noAutofit/>
          </a:bodyPr>
          <a:lstStyle/>
          <a:p>
            <a:r>
              <a:rPr lang="sk-SK" sz="2400" dirty="0"/>
              <a:t>Stojíme v pozore.</a:t>
            </a:r>
          </a:p>
          <a:p>
            <a:pPr marL="0" indent="0">
              <a:buNone/>
            </a:pPr>
            <a:endParaRPr lang="sk-SK" sz="800" dirty="0"/>
          </a:p>
          <a:p>
            <a:r>
              <a:rPr lang="sk-SK" sz="2400" dirty="0"/>
              <a:t>Stojíme prostovlasí, dáme si z hlavy dolu pokrývku (čapica, klobúk)- muži. Vojaci salutujú.</a:t>
            </a:r>
          </a:p>
          <a:p>
            <a:pPr marL="0" indent="0">
              <a:buNone/>
            </a:pPr>
            <a:endParaRPr lang="sk-SK" sz="800" dirty="0"/>
          </a:p>
          <a:p>
            <a:r>
              <a:rPr lang="sk-SK" sz="2400" dirty="0"/>
              <a:t>Tvárime sa dôstojne, nesmejeme sa, nerozprávame. </a:t>
            </a:r>
          </a:p>
          <a:p>
            <a:pPr marL="0" indent="0">
              <a:buNone/>
            </a:pPr>
            <a:endParaRPr lang="sk-SK" sz="800" dirty="0"/>
          </a:p>
          <a:p>
            <a:r>
              <a:rPr lang="sk-SK" sz="2400" dirty="0"/>
              <a:t>Našej štátnej hymne vzdávame česť tichom a úctivým postojom. </a:t>
            </a:r>
          </a:p>
        </p:txBody>
      </p:sp>
    </p:spTree>
    <p:extLst>
      <p:ext uri="{BB962C8B-B14F-4D97-AF65-F5344CB8AC3E}">
        <p14:creationId xmlns="" xmlns:p14="http://schemas.microsoft.com/office/powerpoint/2010/main" val="363662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1A927DC-1DE5-413A-8EC7-51BE5682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/>
              <a:t>Pri akých príležitostiach sa hrá slovenská hymna?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682D4D54-58B5-4E47-9716-07ADAB6B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Pri rôznych slávnostných príležitostiach zasadnutie vlády začiatok školského roka spomienkové slávnosti, príchod nového roku... </a:t>
            </a:r>
          </a:p>
          <a:p>
            <a:pPr marL="0" indent="0">
              <a:buNone/>
            </a:pPr>
            <a:endParaRPr lang="sk-SK" sz="800" dirty="0"/>
          </a:p>
          <a:p>
            <a:r>
              <a:rPr lang="sk-SK" sz="2400" dirty="0"/>
              <a:t>Pri medzinárodných športových podujatiach, odovzdávaní športových medailí.</a:t>
            </a:r>
          </a:p>
          <a:p>
            <a:pPr marL="0" indent="0">
              <a:buNone/>
            </a:pPr>
            <a:endParaRPr lang="sk-SK" sz="800" dirty="0"/>
          </a:p>
          <a:p>
            <a:r>
              <a:rPr lang="sk-SK" sz="2400" dirty="0"/>
              <a:t> Pri štátnych návštevách.   </a:t>
            </a:r>
          </a:p>
        </p:txBody>
      </p:sp>
    </p:spTree>
    <p:extLst>
      <p:ext uri="{BB962C8B-B14F-4D97-AF65-F5344CB8AC3E}">
        <p14:creationId xmlns="" xmlns:p14="http://schemas.microsoft.com/office/powerpoint/2010/main" val="22032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3356992"/>
            <a:ext cx="5524128" cy="1246290"/>
          </a:xfrm>
        </p:spPr>
        <p:txBody>
          <a:bodyPr>
            <a:noAutofit/>
          </a:bodyPr>
          <a:lstStyle/>
          <a:p>
            <a:r>
              <a:rPr lang="sk-SK" sz="4000" dirty="0">
                <a:latin typeface="Arial Black" pitchFamily="34" charset="0"/>
              </a:rPr>
              <a:t/>
            </a:r>
            <a:br>
              <a:rPr lang="sk-SK" sz="4000" dirty="0">
                <a:latin typeface="Arial Black" pitchFamily="34" charset="0"/>
              </a:rPr>
            </a:br>
            <a:r>
              <a:rPr lang="sk-SK" sz="4000" dirty="0">
                <a:latin typeface="Arial Black" pitchFamily="34" charset="0"/>
              </a:rPr>
              <a:t>Ako vznikla slovenská hymna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3528392" cy="80194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k-SK" sz="3600" dirty="0">
                <a:latin typeface="Times New Roman" pitchFamily="18" charset="0"/>
                <a:cs typeface="Times New Roman" pitchFamily="18" charset="0"/>
              </a:rPr>
              <a:t>Janko Matúška</a:t>
            </a:r>
          </a:p>
        </p:txBody>
      </p:sp>
      <p:pic>
        <p:nvPicPr>
          <p:cNvPr id="4" name="Picture 3" descr="http://upload.wikimedia.org/wikipedia/commons/thumb/e/e0/Janko_Mat%C3%BA%C5%A1ka-1.jpg/220px-Janko_Mat%C3%BA%C5%A1k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60648"/>
            <a:ext cx="3816424" cy="2532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5698976" cy="796950"/>
          </a:xfrm>
        </p:spPr>
        <p:txBody>
          <a:bodyPr>
            <a:normAutofit/>
          </a:bodyPr>
          <a:lstStyle/>
          <a:p>
            <a:pPr algn="ctr"/>
            <a:r>
              <a:rPr lang="sk-SK" b="1" dirty="0"/>
              <a:t>        Nad tatrou sa blýska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984248"/>
            <a:ext cx="5904656" cy="4873752"/>
          </a:xfrm>
        </p:spPr>
        <p:txBody>
          <a:bodyPr/>
          <a:lstStyle/>
          <a:p>
            <a:pPr algn="ctr"/>
            <a:r>
              <a:rPr lang="sk-SK" i="1" dirty="0"/>
              <a:t>Autorom textu slovenskej hymny je </a:t>
            </a:r>
          </a:p>
          <a:p>
            <a:pPr algn="ctr">
              <a:buNone/>
            </a:pPr>
            <a:r>
              <a:rPr lang="sk-SK" b="1" i="1" dirty="0"/>
              <a:t>    </a:t>
            </a:r>
            <a:r>
              <a:rPr lang="sk-SK" sz="4400" b="1" i="1" dirty="0"/>
              <a:t>Janko Matúška</a:t>
            </a:r>
            <a:r>
              <a:rPr lang="sk-SK" i="1" dirty="0"/>
              <a:t>.</a:t>
            </a:r>
          </a:p>
          <a:p>
            <a:endParaRPr lang="sk-SK" dirty="0"/>
          </a:p>
          <a:p>
            <a:pPr algn="just"/>
            <a:r>
              <a:rPr lang="sk-SK" sz="2000" i="1" dirty="0"/>
              <a:t>Narodil sa v Dolnom Kubíne. Študoval v Bratislave na lýceu, kde bol profesorom aj Ľudovít Štúr. Keď Ľ. Štúra zbavili profesorského miesta, odišiel do Levoče a spolu s ním na protest aj niekoľkí študenti. Medzi nimi bol aj Janko Matúška.</a:t>
            </a:r>
            <a:endParaRPr lang="sk-SK" sz="2000" dirty="0"/>
          </a:p>
          <a:p>
            <a:endParaRPr lang="sk-SK" dirty="0"/>
          </a:p>
        </p:txBody>
      </p:sp>
      <p:pic>
        <p:nvPicPr>
          <p:cNvPr id="1026" name="Picture 2" descr="http://www.blsko1.szm.com/obrazky/matu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591" y="1628800"/>
            <a:ext cx="2893632" cy="4191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649399"/>
            <a:ext cx="3754760" cy="58092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k-SK" b="1" dirty="0"/>
              <a:t>Janko Matúška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645586"/>
            <a:ext cx="5832648" cy="49517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k-SK" i="1" dirty="0"/>
              <a:t>Traduje sa povesť, že slovenská hymna </a:t>
            </a:r>
          </a:p>
          <a:p>
            <a:pPr>
              <a:lnSpc>
                <a:spcPct val="110000"/>
              </a:lnSpc>
              <a:buNone/>
            </a:pPr>
            <a:r>
              <a:rPr lang="sk-SK" i="1" dirty="0"/>
              <a:t>vznikla práve počas cesty z Bratislavy do </a:t>
            </a:r>
          </a:p>
          <a:p>
            <a:pPr>
              <a:lnSpc>
                <a:spcPct val="110000"/>
              </a:lnSpc>
              <a:buNone/>
            </a:pPr>
            <a:r>
              <a:rPr lang="sk-SK" i="1" dirty="0"/>
              <a:t>Levoče. V tom čase nejazdili autá a dlhú </a:t>
            </a:r>
          </a:p>
          <a:p>
            <a:pPr>
              <a:lnSpc>
                <a:spcPct val="110000"/>
              </a:lnSpc>
              <a:buNone/>
            </a:pPr>
            <a:r>
              <a:rPr lang="sk-SK" i="1" dirty="0"/>
              <a:t>cestu na voze si Janko krátil písaním veršov. </a:t>
            </a:r>
          </a:p>
          <a:p>
            <a:pPr>
              <a:lnSpc>
                <a:spcPct val="110000"/>
              </a:lnSpc>
              <a:buNone/>
            </a:pPr>
            <a:r>
              <a:rPr lang="sk-SK" i="1" dirty="0"/>
              <a:t>Tak vznikla báseň, ktorá sa páčila všetkým</a:t>
            </a:r>
          </a:p>
          <a:p>
            <a:pPr>
              <a:lnSpc>
                <a:spcPct val="110000"/>
              </a:lnSpc>
              <a:buNone/>
            </a:pPr>
            <a:r>
              <a:rPr lang="sk-SK" i="1" dirty="0"/>
              <a:t>študentom. </a:t>
            </a:r>
          </a:p>
          <a:p>
            <a:pPr>
              <a:lnSpc>
                <a:spcPct val="110000"/>
              </a:lnSpc>
              <a:buNone/>
            </a:pPr>
            <a:endParaRPr lang="sk-SK" i="1" dirty="0"/>
          </a:p>
          <a:p>
            <a:pPr>
              <a:lnSpc>
                <a:spcPct val="110000"/>
              </a:lnSpc>
              <a:buNone/>
            </a:pPr>
            <a:r>
              <a:rPr lang="sk-SK" dirty="0"/>
              <a:t>Pretože  ju nikto z nich nevedel zhudobniť, zvolili</a:t>
            </a:r>
          </a:p>
          <a:p>
            <a:pPr>
              <a:lnSpc>
                <a:spcPct val="110000"/>
              </a:lnSpc>
              <a:buNone/>
            </a:pPr>
            <a:r>
              <a:rPr lang="sk-SK" dirty="0"/>
              <a:t>melódiu ľudovej piesne:  </a:t>
            </a:r>
            <a:r>
              <a:rPr lang="sk-SK" b="1" dirty="0"/>
              <a:t> Kopala studničku.</a:t>
            </a:r>
            <a:r>
              <a:rPr lang="sk-SK" dirty="0">
                <a:hlinkClick r:id="rId2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sk-SK" dirty="0">
                <a:hlinkClick r:id="rId2"/>
              </a:rPr>
              <a:t>https://www.youtube.com/watch?v=7UwL3X1E8cI</a:t>
            </a:r>
            <a:endParaRPr lang="sk-SK" b="1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   Takto prišla na svet v roku 1844 naša hymna</a:t>
            </a:r>
          </a:p>
          <a:p>
            <a:pPr>
              <a:lnSpc>
                <a:spcPct val="110000"/>
              </a:lnSpc>
              <a:buNone/>
            </a:pPr>
            <a:endParaRPr lang="sk-SK" i="1" dirty="0"/>
          </a:p>
          <a:p>
            <a:pPr>
              <a:lnSpc>
                <a:spcPct val="110000"/>
              </a:lnSpc>
              <a:buNone/>
            </a:pPr>
            <a:endParaRPr lang="sk-SK" i="1" dirty="0"/>
          </a:p>
          <a:p>
            <a:pPr>
              <a:lnSpc>
                <a:spcPct val="110000"/>
              </a:lnSpc>
              <a:buNone/>
            </a:pPr>
            <a:endParaRPr lang="sk-SK" i="1" dirty="0"/>
          </a:p>
          <a:p>
            <a:pPr>
              <a:lnSpc>
                <a:spcPct val="110000"/>
              </a:lnSpc>
              <a:buNone/>
            </a:pPr>
            <a:endParaRPr lang="sk-SK" i="1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01485"/>
            <a:ext cx="2797299" cy="3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5430" y="620688"/>
            <a:ext cx="4330824" cy="724942"/>
          </a:xfrm>
        </p:spPr>
        <p:txBody>
          <a:bodyPr>
            <a:normAutofit/>
          </a:bodyPr>
          <a:lstStyle/>
          <a:p>
            <a:r>
              <a:rPr lang="sk-SK" b="1" dirty="0"/>
              <a:t>Nad tatrou sa blýska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39552" y="1412776"/>
            <a:ext cx="3491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/>
              <a:t> </a:t>
            </a:r>
            <a:r>
              <a:rPr lang="sk-SK" b="1" i="1" u="sng" dirty="0"/>
              <a:t>Súčasná verzia</a:t>
            </a:r>
            <a:endParaRPr lang="sk-SK" dirty="0"/>
          </a:p>
          <a:p>
            <a:r>
              <a:rPr lang="sk-SK" b="1" i="1" dirty="0"/>
              <a:t> </a:t>
            </a:r>
            <a:endParaRPr lang="sk-SK" dirty="0"/>
          </a:p>
          <a:p>
            <a:r>
              <a:rPr lang="sk-SK" i="1" dirty="0"/>
              <a:t>Nad Tatrou sa blýska,</a:t>
            </a:r>
            <a:endParaRPr lang="sk-SK" dirty="0"/>
          </a:p>
          <a:p>
            <a:r>
              <a:rPr lang="sk-SK" i="1" dirty="0"/>
              <a:t>hromy divo bijú –</a:t>
            </a:r>
            <a:br>
              <a:rPr lang="sk-SK" i="1" dirty="0"/>
            </a:br>
            <a:r>
              <a:rPr lang="sk-SK" i="1" dirty="0"/>
              <a:t>zastavme ich, bratia,</a:t>
            </a:r>
            <a:br>
              <a:rPr lang="sk-SK" i="1" dirty="0"/>
            </a:br>
            <a:r>
              <a:rPr lang="sk-SK" i="1" dirty="0"/>
              <a:t>veď sa ony stratia –</a:t>
            </a:r>
            <a:br>
              <a:rPr lang="sk-SK" i="1" dirty="0"/>
            </a:br>
            <a:r>
              <a:rPr lang="sk-SK" i="1" dirty="0"/>
              <a:t>Slováci ožijú.</a:t>
            </a:r>
            <a:br>
              <a:rPr lang="sk-SK" i="1" dirty="0"/>
            </a:br>
            <a:r>
              <a:rPr lang="sk-SK" i="1" dirty="0"/>
              <a:t/>
            </a:r>
            <a:br>
              <a:rPr lang="sk-SK" i="1" dirty="0"/>
            </a:br>
            <a:r>
              <a:rPr lang="sk-SK" i="1" dirty="0"/>
              <a:t>To Slovensko naše</a:t>
            </a:r>
            <a:br>
              <a:rPr lang="sk-SK" i="1" dirty="0"/>
            </a:br>
            <a:r>
              <a:rPr lang="sk-SK" i="1" dirty="0"/>
              <a:t>posiaľ tvrdo spalo –</a:t>
            </a:r>
            <a:endParaRPr lang="sk-SK" dirty="0"/>
          </a:p>
          <a:p>
            <a:r>
              <a:rPr lang="sk-SK" i="1" dirty="0"/>
              <a:t>ale blesky hromu</a:t>
            </a:r>
            <a:br>
              <a:rPr lang="sk-SK" i="1" dirty="0"/>
            </a:br>
            <a:r>
              <a:rPr lang="sk-SK" i="1" dirty="0"/>
              <a:t>vzbudzujú ho k tomu,</a:t>
            </a:r>
            <a:br>
              <a:rPr lang="sk-SK" i="1" dirty="0"/>
            </a:br>
            <a:r>
              <a:rPr lang="sk-SK" i="1" dirty="0"/>
              <a:t>aby sa prebralo.</a:t>
            </a:r>
            <a:br>
              <a:rPr lang="sk-SK" i="1" dirty="0"/>
            </a:br>
            <a:r>
              <a:rPr lang="sk-SK" i="1" dirty="0"/>
              <a:t/>
            </a:r>
            <a:br>
              <a:rPr lang="sk-SK" i="1" dirty="0"/>
            </a:b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275856" y="3441680"/>
            <a:ext cx="23903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/>
              <a:t>Už Slovensko vstáva,</a:t>
            </a:r>
            <a:br>
              <a:rPr lang="sk-SK" i="1" dirty="0"/>
            </a:br>
            <a:r>
              <a:rPr lang="sk-SK" i="1" dirty="0"/>
              <a:t>putá si strháva,</a:t>
            </a:r>
            <a:br>
              <a:rPr lang="sk-SK" i="1" dirty="0"/>
            </a:br>
            <a:r>
              <a:rPr lang="sk-SK" i="1" dirty="0"/>
              <a:t>hej, rodina milá –</a:t>
            </a:r>
            <a:br>
              <a:rPr lang="sk-SK" i="1" dirty="0"/>
            </a:br>
            <a:r>
              <a:rPr lang="sk-SK" i="1" dirty="0"/>
              <a:t>hodina odbila,</a:t>
            </a:r>
            <a:br>
              <a:rPr lang="sk-SK" i="1" dirty="0"/>
            </a:br>
            <a:r>
              <a:rPr lang="sk-SK" i="1" dirty="0"/>
              <a:t>žije matka sláva!</a:t>
            </a:r>
            <a:br>
              <a:rPr lang="sk-SK" i="1" dirty="0"/>
            </a:br>
            <a:r>
              <a:rPr lang="sk-SK" i="1" dirty="0"/>
              <a:t/>
            </a:r>
            <a:br>
              <a:rPr lang="sk-SK" i="1" dirty="0"/>
            </a:br>
            <a:r>
              <a:rPr lang="sk-SK" i="1" dirty="0"/>
              <a:t>Ešte jedle rastú</a:t>
            </a:r>
            <a:br>
              <a:rPr lang="sk-SK" i="1" dirty="0"/>
            </a:br>
            <a:r>
              <a:rPr lang="sk-SK" i="1" dirty="0"/>
              <a:t>na krivánskej strane,</a:t>
            </a:r>
            <a:br>
              <a:rPr lang="sk-SK" i="1" dirty="0"/>
            </a:br>
            <a:r>
              <a:rPr lang="sk-SK" i="1" dirty="0"/>
              <a:t>Kto jak Slovák cíti,</a:t>
            </a:r>
            <a:br>
              <a:rPr lang="sk-SK" i="1" dirty="0"/>
            </a:br>
            <a:r>
              <a:rPr lang="sk-SK" i="1" dirty="0"/>
              <a:t>nech sa šable chytí</a:t>
            </a:r>
            <a:br>
              <a:rPr lang="sk-SK" i="1" dirty="0"/>
            </a:br>
            <a:r>
              <a:rPr lang="sk-SK" i="1" dirty="0"/>
              <a:t>a medzi nás stane.</a:t>
            </a:r>
            <a:endParaRPr lang="sk-SK" dirty="0"/>
          </a:p>
          <a:p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="" xmlns:a16="http://schemas.microsoft.com/office/drawing/2014/main" id="{7F6C6205-928A-4D88-81A2-DCBBD66606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116452"/>
            <a:ext cx="3491880" cy="22580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4509120"/>
            <a:ext cx="7776864" cy="258532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sk-SK" i="1" dirty="0"/>
              <a:t>Už Slovensko </a:t>
            </a:r>
            <a:r>
              <a:rPr lang="sk-SK" i="1" dirty="0" err="1"/>
              <a:t>stává</a:t>
            </a:r>
            <a:r>
              <a:rPr lang="sk-SK" i="1" dirty="0"/>
              <a:t> </a:t>
            </a:r>
          </a:p>
          <a:p>
            <a:r>
              <a:rPr lang="sk-SK" i="1" dirty="0" err="1"/>
              <a:t>lúžko</a:t>
            </a:r>
            <a:r>
              <a:rPr lang="sk-SK" i="1" dirty="0"/>
              <a:t> </a:t>
            </a:r>
            <a:r>
              <a:rPr lang="sk-SK" i="1" dirty="0" err="1"/>
              <a:t>zanechává</a:t>
            </a:r>
            <a:r>
              <a:rPr lang="sk-SK" i="1" dirty="0"/>
              <a:t/>
            </a:r>
            <a:br>
              <a:rPr lang="sk-SK" i="1" dirty="0"/>
            </a:br>
            <a:r>
              <a:rPr lang="sk-SK" i="1" dirty="0"/>
              <a:t>Hoj </a:t>
            </a:r>
            <a:r>
              <a:rPr lang="sk-SK" i="1" dirty="0" err="1"/>
              <a:t>Rodinko</a:t>
            </a:r>
            <a:r>
              <a:rPr lang="sk-SK" i="1" dirty="0"/>
              <a:t> milá</a:t>
            </a:r>
            <a:br>
              <a:rPr lang="sk-SK" i="1" dirty="0"/>
            </a:br>
            <a:r>
              <a:rPr lang="sk-SK" i="1" dirty="0"/>
              <a:t>Hodina </a:t>
            </a:r>
            <a:r>
              <a:rPr lang="sk-SK" i="1" dirty="0" err="1"/>
              <a:t>odbyla</a:t>
            </a:r>
            <a:r>
              <a:rPr lang="sk-SK" i="1" dirty="0"/>
              <a:t/>
            </a:r>
            <a:br>
              <a:rPr lang="sk-SK" i="1" dirty="0"/>
            </a:br>
            <a:r>
              <a:rPr lang="sk-SK" i="1" dirty="0"/>
              <a:t>Ščasná Matka Sláva. </a:t>
            </a:r>
            <a:endParaRPr lang="sk-SK" dirty="0"/>
          </a:p>
          <a:p>
            <a:r>
              <a:rPr lang="sk-SK" i="1" dirty="0"/>
              <a:t> </a:t>
            </a:r>
          </a:p>
          <a:p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r>
              <a:rPr lang="sk-SK" i="1" dirty="0"/>
              <a:t>Nech si </a:t>
            </a:r>
            <a:r>
              <a:rPr lang="sk-SK" i="1" dirty="0" err="1"/>
              <a:t>kdo</a:t>
            </a:r>
            <a:r>
              <a:rPr lang="sk-SK" i="1" dirty="0"/>
              <a:t> chce </a:t>
            </a:r>
            <a:r>
              <a:rPr lang="sk-SK" i="1" dirty="0" err="1"/>
              <a:t>hvizdá</a:t>
            </a:r>
            <a:r>
              <a:rPr lang="sk-SK" i="1" dirty="0"/>
              <a:t>,</a:t>
            </a:r>
          </a:p>
          <a:p>
            <a:r>
              <a:rPr lang="sk-SK" i="1" dirty="0"/>
              <a:t>nech spieva ak </a:t>
            </a:r>
            <a:r>
              <a:rPr lang="sk-SK" i="1" dirty="0" err="1"/>
              <a:t>muože</a:t>
            </a:r>
            <a:r>
              <a:rPr lang="sk-SK" i="1" dirty="0"/>
              <a:t>.</a:t>
            </a:r>
            <a:br>
              <a:rPr lang="sk-SK" i="1" dirty="0"/>
            </a:br>
            <a:r>
              <a:rPr lang="sk-SK" i="1" dirty="0"/>
              <a:t>Mi sa držme spolu.</a:t>
            </a:r>
            <a:br>
              <a:rPr lang="sk-SK" i="1" dirty="0"/>
            </a:br>
            <a:r>
              <a:rPr lang="sk-SK" i="1" dirty="0"/>
              <a:t>Spolu v tomto kolu.</a:t>
            </a:r>
            <a:br>
              <a:rPr lang="sk-SK" i="1" dirty="0"/>
            </a:br>
            <a:r>
              <a:rPr lang="sk-SK" i="1" dirty="0"/>
              <a:t>Nik nás </a:t>
            </a:r>
            <a:r>
              <a:rPr lang="sk-SK" i="1" dirty="0" err="1"/>
              <a:t>nepremuóže</a:t>
            </a:r>
            <a:r>
              <a:rPr lang="sk-SK" i="1" dirty="0"/>
              <a:t>. </a:t>
            </a:r>
            <a:br>
              <a:rPr lang="sk-SK" i="1" dirty="0"/>
            </a:br>
            <a:r>
              <a:rPr lang="sk-SK" i="1" dirty="0"/>
              <a:t> </a:t>
            </a:r>
          </a:p>
          <a:p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r>
              <a:rPr lang="sk-SK" i="1" dirty="0"/>
              <a:t>    </a:t>
            </a:r>
            <a:r>
              <a:rPr lang="sk-SK" i="1" dirty="0" err="1"/>
              <a:t>Ešče</a:t>
            </a:r>
            <a:r>
              <a:rPr lang="sk-SK" i="1" dirty="0"/>
              <a:t> duby rastú na   </a:t>
            </a:r>
            <a:endParaRPr lang="sk-SK" dirty="0"/>
          </a:p>
          <a:p>
            <a:r>
              <a:rPr lang="sk-SK" i="1" dirty="0"/>
              <a:t>    </a:t>
            </a:r>
            <a:r>
              <a:rPr lang="sk-SK" i="1" dirty="0" err="1"/>
              <a:t>Kryvanskéj</a:t>
            </a:r>
            <a:r>
              <a:rPr lang="sk-SK" i="1" dirty="0"/>
              <a:t> strane.</a:t>
            </a:r>
            <a:endParaRPr lang="sk-SK" dirty="0"/>
          </a:p>
          <a:p>
            <a:r>
              <a:rPr lang="sk-SK" i="1" dirty="0"/>
              <a:t>    Kto jak Slovák chodí</a:t>
            </a:r>
            <a:br>
              <a:rPr lang="sk-SK" i="1" dirty="0"/>
            </a:br>
            <a:r>
              <a:rPr lang="sk-SK" i="1" dirty="0"/>
              <a:t>    Nech knihy zahodí            A </a:t>
            </a:r>
            <a:r>
              <a:rPr lang="sk-SK" i="1" dirty="0" err="1"/>
              <a:t>mezi</a:t>
            </a:r>
            <a:r>
              <a:rPr lang="sk-SK" i="1" dirty="0"/>
              <a:t> nás stane.</a:t>
            </a:r>
            <a:endParaRPr lang="sk-SK" dirty="0"/>
          </a:p>
        </p:txBody>
      </p:sp>
      <p:pic>
        <p:nvPicPr>
          <p:cNvPr id="17411" name="Picture 3" descr="Nad Tatrou sa blý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268760"/>
            <a:ext cx="4594212" cy="3187235"/>
          </a:xfrm>
          <a:prstGeom prst="rect">
            <a:avLst/>
          </a:prstGeom>
          <a:noFill/>
        </p:spPr>
      </p:pic>
      <p:sp>
        <p:nvSpPr>
          <p:cNvPr id="6" name="Obdĺžnik 5"/>
          <p:cNvSpPr/>
          <p:nvPr/>
        </p:nvSpPr>
        <p:spPr>
          <a:xfrm>
            <a:off x="1331640" y="620688"/>
            <a:ext cx="3369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i="1" dirty="0"/>
              <a:t>Pôvodná verzia </a:t>
            </a:r>
            <a:endParaRPr lang="sk-SK" sz="3200" dirty="0"/>
          </a:p>
        </p:txBody>
      </p:sp>
      <p:pic>
        <p:nvPicPr>
          <p:cNvPr id="17415" name="Picture 7" descr="https://www.narodnapokladnica.sk/images/stories/snlp/vyrociehymny/pamatna-medaila-slovenska-hymna-banner.jpg"/>
          <p:cNvPicPr>
            <a:picLocks noChangeAspect="1" noChangeArrowheads="1"/>
          </p:cNvPicPr>
          <p:nvPr/>
        </p:nvPicPr>
        <p:blipFill>
          <a:blip r:embed="rId3" cstate="print"/>
          <a:srcRect l="40941" t="8640" r="7400" b="28721"/>
          <a:stretch>
            <a:fillRect/>
          </a:stretch>
        </p:blipFill>
        <p:spPr bwMode="auto">
          <a:xfrm>
            <a:off x="395536" y="1772816"/>
            <a:ext cx="2232248" cy="1578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rešporský Slowáci, budaucj Lewo&amp;ccaron;ané 18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6" y="2708920"/>
            <a:ext cx="4896544" cy="4054952"/>
          </a:xfrm>
          <a:prstGeom prst="rect">
            <a:avLst/>
          </a:prstGeom>
          <a:noFill/>
        </p:spPr>
      </p:pic>
      <p:pic>
        <p:nvPicPr>
          <p:cNvPr id="20484" name="Picture 4" descr="Nad Tatrou sa blýska"/>
          <p:cNvPicPr>
            <a:picLocks noChangeAspect="1" noChangeArrowheads="1"/>
          </p:cNvPicPr>
          <p:nvPr/>
        </p:nvPicPr>
        <p:blipFill>
          <a:blip r:embed="rId3" cstate="print"/>
          <a:srcRect t="6471" b="6168"/>
          <a:stretch>
            <a:fillRect/>
          </a:stretch>
        </p:blipFill>
        <p:spPr bwMode="auto">
          <a:xfrm>
            <a:off x="2339752" y="1052736"/>
            <a:ext cx="3111046" cy="1656184"/>
          </a:xfrm>
          <a:prstGeom prst="rect">
            <a:avLst/>
          </a:prstGeom>
          <a:noFill/>
        </p:spPr>
      </p:pic>
      <p:pic>
        <p:nvPicPr>
          <p:cNvPr id="20486" name="Picture 6" descr="https://encrypted-tbn2.gstatic.com/images?q=tbn:ANd9GcTcjA4SV79UVMHRgVW-dxj4NStckqrfrKvukimKPpcUaXzahuDBV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1593" y="3309513"/>
            <a:ext cx="2160240" cy="3287839"/>
          </a:xfrm>
          <a:prstGeom prst="rect">
            <a:avLst/>
          </a:prstGeom>
          <a:noFill/>
        </p:spPr>
      </p:pic>
      <p:sp>
        <p:nvSpPr>
          <p:cNvPr id="20488" name="AutoShape 8" descr="data:image/jpeg;base64,/9j/4AAQSkZJRgABAQAAAQABAAD/2wCEAAkGBxITERQUExQUFhQXGBobGRcYGB0XHxkXGRYWHBwdGBYYHCggHBonHRceITEhJSkrLi4uGh8zODMsNygtLisBCgoKDg0OGxAQGjAmHyQsLCwsLCwvLywsLCwsLCwsLCwsLCwsLCwsLCwsLCwsLCwsLCwsLCwsNCwsLCwsLCwsLP/AABEIAPYAzQMBIgACEQEDEQH/xAAbAAEAAgMBAQAAAAAAAAAAAAAABQYBAwQCB//EAEsQAAIBAgQEAwQEBw4GAgMAAAECEQADBBIhMQUTIkEGUWEUMnGBByNCUhUkc5GTodIXJTM1VGJygrGys8HC0zRTdNHw8RZEY4Ph/8QAGQEBAQEBAQEAAAAAAAAAAAAAAAECAwQF/8QAKhEBAQACAQMDAgUFAAAAAAAAAAECESEDEjEEQVFh8CKhscHhBRMyM3H/2gAMAwEAAhEDEQA/AJ3wx4BweK4dhbhs2RcOcu5t5i+txRJkTGh+VdGP+ifDsIS3hxmGWeWQVAGK6xB1b663pp/AjXtVl+jUfvXhf6B/vtVnoVQb30aYLPIweFKql4hYZc9x3m2GMkhVWQY7toAFArhu/Q9giEACqVt21bpJzupOd/eEFlZh6EIfswfplKD5nc+h7By5AtiRdyjlkhGLg2j7/UFWVYE9Uz016P0Q4II6KlslmlXZWLKoNoZQQ4GqrcBaJzXAe0H6VSg+Wv8AQxhCsdAPR1BXklQmaQbkQxVvk512NesZ9DWDZHCLbtuZytFxss3FbVTdEwmZB8Qe1fUKUHzG59DeCm/lVALi5bf8ITZOW6Ay/WQxlrZ1kHIfvae8V9EWCJYrYtDMbYADXRkUXJusJc5nZDlE6AgHzr6XSgpY+ing38jX9Jd/3KfuU8G/ka/pLv7dXSlBSx9FXBv5Gv6S7+3Q/RVwf+Rr+ku/7lXSlBS/3KeDfyNf0l39usfuUcG/ka/pLv8AuVdaUFJ/cn4N/JB+lu/7lYP0TcG/kg/S3f8Acq70oKI30Q8GP/1j+mu/t0X6IeDj/wCsT8b139ur3Sruihj6IeD/AMnf9Nd/bofof4P/ACd/0139ur5SoKD+49wj/kP+muftU/ce4R/ybn6a5+1V+pQUAfQ7wj/lXf01z9qttj6J+FpOW3dE7/XOdviavVYNBXPo6EcMwv5P+1mqyVXfo8H72YT8kP8AOrFQpWKzSgUpSgUpSgUpSgUpSgUpSgUpSgUpSgUpSgUpSgUpSgVis1g0Fe+jwfvZhPyS/wCdWKq/9H4/e3CfklqwUKUpSgUqExXifD28dawTFufdTOojTL17n+o35qjV+kLA+zXsTmflWbvKfp1zyAIE7a+lTYttKgk8WYU4lMMHPNe1zgIMcsgkGfOATUe30jcPGFXFG6eS13lA5T78ZtvLLr//AHSqLbSoQ+KcKMU+FNz663a5rCDASAZn4EH51xJ4/wCHmxaxHOi1duG2hKt743BEaADWTU2aWilQVzxdhBexFk3IuYa2bl0QelAoYmY1gMNvOuYePMDyMPf5pFvEXOXbOU6uGKkEDaCKuxZqVXn8Z4MXMVbNw5sIme8Mp0UAEx5xI/PWu345wRGEIuH8cJFnpPUVYKZ8oYgUNLLSq1/86wMYs80xgyFvdJ6SWKgDz6lI+NbV8ZYM3MLbFzqxa5rOh6ljSfKamxYKVW28c4Hk4i9zejDOEunKdHLZQAI1ltPlXQnizCG/YsC6DcxFvmWhB6kKlgZjSQpMHyNNmk5Sq2PHWA5FzEc8cq3c5bNlb3zsAIk6ayO1d6+IsMb64cXVN5rfMC66oRMzEbax5VdiVpVdXxvw84f2n2heTn5eeD78TERO2s+WtSKccw5xPswuLz8mfJ3ynvO3eY8qCRpSlApSsGggvAv8XYT8in9lT1QvgwAYDChTI5SQdRIjeDrU1QpSlKCv4x8X+ELISzbbC8ts94xnR9dBJmD06AHcya63wpfmIBYFvNqrWs2YlVYkw4B1Pl2qExXI/DVqcVdF8WDGGA6GEXNS0aGJMfzQe2s1xHHixZxN6JyS0bSwtpA+ZgUivN8C2wuXLmGVgMuc28pC7xmNyY0mKqXFPFdi2vLsW8PeUFmIFrl2wyyxIJYy07EKZOxmqgMP7RdNy7LP3OvVcJ201OugUEDfWFJFis+CcQy+7bTcqpaQNRAMD4GerbUdq6dsnmpeIsvhriwxTuSllL6qA31eYlPIXA0lZOx8we9SS8ETIlsWsJy0bMqcjpVwZzKuaA09xrVW4P4ffANnd1fnW3R1zZACAXBDafdyT6g1b/DbD2dYAAGYASrR1NoSmhMbnzmsZal4GwYBszPFjMwhm5RllGwY55I9DXg8JGVEy4bJbIKLyNEI7qM8KdTqKkDdExI/PXuamxWWxqe0Pb5aE3G5T3RY6XcWy+R25mYwk6kZe0zpW3h727qK9sYcW7LMqlrJTlm3KtkDEZYIKkjyPlXJdY4TGSwzYbFXRB72cSQFHxV4iex+NRlm+Rwq5pIbHXbbetu5xRlefTIx+VFS7YzDFbmZsHluEC4GtkcwuIXOCerNsJme010oyc1Lc4Tm2llVyEMiHpldelTtp5VCeM8KzYlwglvYbj/18PiLNyz88xaPia08d5WIjEFBcQ4nCW16c821OZ4Hq111I75ansRZvYEh05WFy3SWdculw6SWEdR21M9q8Yd7Lst1fZGZJtpcESk6FFaJG3uiq/xXC8pcI2EQ28jXcStgAL0hBzLWXYFg7admNabWPt5ExNxBcwVxsUjPE8sXcQSrkb5CBlJ7aVnW/ddLBdweEK3LBtYEoxNy5aOWCdGzvby69jmI8q2lbIYYorhM2XIL+YDok9IuZfdnt8arfGblu3jHDBjhThMOL7oMx5SvfCho15bZjmYT0qRHVIsjlbmNsLoUt2GuIBES7KgYdtFkD0c1dT5R4XgeGNtbDYXCnDuxfIqgqXjNmyZACT51qs3P32ZfYgIsCMZl3Ej6vNG09pnTaKz4UJFpU+zbxGJtp6Ily6FA9ANPlWbQufhRvxxTb5I/FI6gZ9/fb5Tr5RVFlpSlVCsVmsGgg/A38XYT8in90VO1BeB/4uwn5C3/AHRU7QpQ0pQVrE3b34UtAYNGtclpxfTmQ9RyA7gSF6e+aexrg+kZGOAvBQWPOtdIBM9VqBA9YPyrfe5X4ZT8dcXOQfxP7LDq6p2mJOXfpB2FSHHbi8i8GJAZwum+oSY9Yn81Iqm/Rq917zBlhUXqDKAQ4C76SGzF57masV7xNf8AauTbw63EzAFhc1AJAkjLEDXYmuDg2La1iRIBa4rBgNSQj9BJj3spA+Q+VwvAL1qgLHcwAcvx/wDP8qZTkmp7K1xTi9w45bBUBVIYNBJyshXOGnKCWbJlIPx106MHjbilFVQAyknMvLGvL1AHcAk7R2BMTUdicW2IxdmLYXMyBzmDTynN0QQNhBHbVh6Tq4tbe0icz3pckBpGyHfcyFOp1Go22Xhvp4XPKYxv4zwq4r5ycKTM5Tbykid8/vA99CNq3J4n9nCrdlhlGY6yhmIYxETpm8940nfwziNprRYDMEUwZ2BLZVJJjYhQDqNe2tacZwv6k3HdUME5VysoXKOnMw2gdgO28A1mzeOsanMy1lPDFg4a/cze0XWXmc0WWyBBcGoPu54DDNGaJr3h/CiG0bRxV1rJa45SLay91nYtmVM2juWAmAQNNIrnw/AkxSB1+qys6hlUdQVyoDDv7sk7kneoy09+xfFpuruGtywKAwSB2AIII7EH0J8vUz6vT5vMdZhjlxLyuGD4eEuPdu3TduMgt5iAoVFJMBR5liSe+m0CoTG8LS3YwuHsX0tJh3V+u2budkkjNluJEkyf8q8X8Q9xgqk/DXy3MfqG9dNnAmwFukBzrEnUaMdCAQo07fnaYD0/Xz6s3pnPpzDi1vweCuG7au3MRnuJzJC2uWuW5lEZSxKQEEEtqZOsxWbnD71lDbwi2Lltlb6q67KA1y5cYsMqNKdcZdJAGojXjuOXRwCWksEtqYUFpYFo3UQNwdSRrEjvIuqhOik6ZF95Q05c0ST2GmvwivVty018I8N8mA9xboOGt4dl5fvIgbvm2JdtxtHqT7wvhu5ZFs2cQc1tWRObbFwCyxByEKyEkFRDZu21dWBFycxYk6ymmUSF3bWCDPrG4rvSW319dh32G5+enlV9yubAYFbKWbaksFLyTuzEMWYx3LMTp51E4YJ+GLn4m4cWB+N9WVhI6QIyz2mc3TtEVYL3v2/i3901C2hc/CrfjiG3yR+J6ZgZH1m+3rHegstKUqoUpWKCE8ELHDsH+Qtf3BU5UN4O/i/B/wDT2f8ACWpmgUpSgq+IuOOL2wMCrKbJnGwJT3/q80SBIGk6557GvXiXCm5hsSqmGDAj0IVK1XlH4YQ+3ERYP4lHve91zMesRPTvFSbqSb6judvii1cSZdmUv1fOuG+Ibn1OIcBjafksJGoKAz8dG/MD21nsf4ysXIDFAmRiyknVo0Uxus7juPPUVDYDgLXLXEMPbYC7bvI6qPLKSNdN9RvpHyqt8S4Hft5RetXAD3PVPltr5iPh8adm3fq9n9yzHwsvh7Ho+LuFcihLN5g2VUzHYFlVTlUBidjoO9TXFsOPZVeUDQ0ATlZNY6nGbTWJ9dKhfDfCLmFD4i+RalCArTmAZ1BdoggAH03rb4ovlAqnqy2WAb7xZyd9ZkFTPaal4b9PN9aa+Ud4POa5dUbm1mQSRDKw1EazECrpjcPmstlAZWYXCsxpcYh1DgHQMszGx8q+YYUNbvYdgdVa3/eA1Plpt5V9QxNl7LukBrZJNtizZkzFAZyxKAkdO+g3nTOFutO/9Sw7er3fMSOLxIANhWAISWaNBI7j1YjTvJqrcVvty2uW2z2kAOYIwDSwz5TOgDDUkmZO5Brd4j4vYW4LWeZh7jgBuYxAyJqwGWDMA9wO5rZg7yE3QUIRelkQdUOIPSCQCDJgT766iYNyxlxs+Xgm5Zb4/Vs4dxS2rDlPbIYD3mWcx0IUDWSB3003FSmAL6oys+UEBs0A6GcukjsM536o13r3tghDeS3esNbJdmtqHSHFsupUDpBYEqeoBpB0ivXtl3A3A+Y3MO3rmIBggqTuPidvIgz58cc+nNTmfn+/7Ol1ldp7CoFMplWDaksIBVwSQoH2+r5n81ecfxJMNbCuXPZbYabj67uw91fTyEa+7Vb4x4tMxYIECGufYt+S2x3MH3o10AHYQuFa45J6pbe42r6+pJy6adz6inU68x8PTh6Ttky6vH09/wCFtwfHrjuCyhY92yv+o9vhE/AVY8LzLkFzH81dAB6nWapyYZsJZF9bXN1YkG5y8qKjMWLlSe0RoTNSF/xRf5OD5dtLV3EsSFcm4EsKJLkwv2SH1jSa30e6zuyefrZY3L8M0tl1Ou36Zv7tVuybP4af8TcXvZx+N9WQrI6I90HtPvaRECrDZxK3OVcQ5kZcyt5qygg/MGojDjE/hS5OJsnD8kEYYfwivIGYj7u/VOsxGkns4LJSlKBSlYNBD+Dv4vwf/TWf8JKmah/CH8X4P/p7P+ElTFAoaUNBVL7r+GEHsJLGwfx3Loo6ujNEekTPVtFcHifxB7K14gjms0WwfS2ktH3Vmfjl89JG8G/C6fjqhOSfxP7THq699u+09PlXzzxwSeI4jU6MgHw5S6byBJ+FJbqyLMZlZtPeH+HXsIRimuJLW/cd4NwP1TceNGJ6tAd99SK7OO+IHfJCoVJUqoIuAurBiFZNSZERpM7a1CfhPHAJgWtWzdIhbjqMyqFM79J6V0Ou3fSu72NrVprly0rcu0xPSFLkK2pCGAYPqe06xXHLq9n+eX/Pr+brMN+IkbqszC0ym7furPJuBkQIoPVcJWGgnbUAkaTrUQ3hHGghDcsW7TGEW45cr/NTQ6T2J71aeAW8iPiGzGYt2g5krbDBQJjYv38gDXDxLjrHEGzALoQXb7IJykIimJG3Ud509NTPc761hnl07rBVuNeEcdZSYt3VHdWytG+itv571NniL4iy1rFWHt3AqgsVmVDEiBsQxXsRMa6DTr4vfe67Ww31o6mZtFt2xBhRuZMTpJgDaoLxDjCihEzmAGkt1EvmylxGrkAEL9lQBAJirjeJxr793Tqeoy63+zm/e0BibzjFSV9y8rxudGWQzDc6CT6mr3wu5mxAvqvSSytk917bHUx9m4pjMu+gIkSTo8B+G803rssdhP3u+X0Eb9zJ1EV2cV4N7PcF5Wi0GVri/eCsDoN82kaakEjvrb+Dm1fUdTv7cdcyfceMLZa2hs3UEZ7qW3mAVZ5KsT7rELInQgjXvWt3W1cGHuCbLnocj3GYyFadQjElQD7rIa04jiSXWL8vM2zW0JYurMYYCNYAPSdRlMHRSZzC4e1egAZgJzgqekHqActrmBkQdYfvubfLyy68qRiuDCxiltEfVsCbZJMT3GvfXT4gVduA8IXuu2/x9IqDxrXrOMCBObaRzC6SUuIezeTDUDfKDvJqwcN42ocCCtptNQQbNwfZcESFPYnY6eUcMvS92Xd7fDpl6i2arr8Q4fDXbbWbz5UVeY6q2U8te5I1CyJ7SV8pFUi1g3u8KONvXrourh7qCcpBt5m0IZJ192QQYAg+d34/wbC3QXxBKqFCueYbasgbMBcggFQZ38z51U+LcfV2awmHt3cMjWVVGt5LZtsUVXDuygrmzKIUgZQZiu7lPC2eHMGbWHwyM7OVtgAnKIGRYXpA0A0nfzqKwZw34bvAYa8MTyFLXzm5bL0aAe7MALO5yEdq28FxmIu2rbYa3hUsgEKOY5j0Ki0uWPKuXB47iXttxs2EvYYLAsWbw5iusAnrQa5gwgsBqB21RF2pURY4/aLBLgezcOy3VyyfJbgm259FY1LA1UZrBrNYNBE+E/8AgMJ/09n/AAkqXqL8L/8ABYX8ha/w1qUoFKUoKhiblgcatA4NzfNgxiwDlVevpJ92dInfqA71WeIcLa/xq6gBy50ZyPurbtE7iPIfP4VcrtvFfhNWGJtDC8nXDQOYXkjMNJyyRrPaI1mtiYazN29bvqouuMzgoZcAIFzekRHnNRYkuIcNtXky3EVh6jb4Hsa+Y4nwzfw+PS1adyl0wCxLLy4OeRsWVZj5V9D9kb3PaXzAAkSM0SdfhWDYzQ/tBIOgIywSZ2P/AG8qlks1Y1LrxXJ4vuLZwYAkKHsgAbkLcQwPMwv9tR144YscQFZbl2SGaZBCxmRIIMDTMRHx7yuM4GLzpzLzty9cvTHVpLCJ20/P5mvScHQnNzA2bZiFM+QHYjTQAU3x4Zu/aqnbuLYV+UAzGAuc5c76lrl6TPLUEHL6kmZqH4Lg2xmLUEsVU53c6STABgaDQdIG3zgXvGeF7VxbitdYZozlcoMA5gCSDC942rZwrw9bsWuXauEB9S0KSxOszGunlpAEQAKmvd0xzmPLvfFpbQIgEKIA7DSqt4i4koZBdLZTqYB0yspBPoACYPkfKrD+CgZi8dN9F00nXTTsa1PwBCRnfNOmVlWGAObbvH/uvDOn18urjl1NantG7lhMbry4eAYHAW1Z1uC5MMWfcKCcgiB0AyRI1Ouuhrh4xy7l9XS21xrgI+rOo5ZQyQGXs7bnePhVoxGEFwHO6OF3zIjAH1navNjh2R5W4AxH3R7o7AHZfQaV9GZceHn1d72g/wADlpuPavaDZ3UmBqNFYlo3Ema4EhQyJNy9cOW2kEK6ZVzK/wB1QozBtN9Jkg2zG4g2rb3GuyFHZV1OwUfzidI8zVdPhe4bblb8YhlByTCrDBuUHXrW32kaiZ8hSZ78mvq4sIbh6r+a5dSQqXgCtth/yxqJXQ5mBMazrXFwW2+OuBMRdbMpzLzLSnNla0922dR0hlRgpA0c+WkrwjNecWLlwFlWetc1xcjAFL8MASCwy3PtDXca9fsi28SXsgXsQBBVFIVJETcLXcqsRA1liANKt0s2j/o1+pW5ac6qS0CNUVTbzSNCc1pgfVfWq94F4jg7eNxl24t/21bVy48yE5TC20BezmRBiDOlfQLNnHNDZsJbiYAR7m+8nOomZ+dR4XiYxN0XrOFv4XIsC3COWBB924TqCDoWjaDuKi7bbGEGEwAV05ty7lHJZi6m6+yKGnKg9NgpNddy1dwkNaJuWvtYcmWAGpNhmMmPuHttGx32Llq/dF4Fy9lSBZYZWR23LIdcxHSDqImDrNROCsjE3TisQptra5ZUtKAMnMLxzBItyySwjMUO4qC1YHGJdRXtnMrDQ7fnB1BB0IOorear2GxaA+02gwsXGi5KlQToFvKDqF7E9xDdpNgNER/hv/g8N+Rtf4a1JVHeHP8Ag8N+Rtf4a1I1UKUpQQ1zwzh2xnthVufy+XOYxl1HuzEwYmohvo34f7J7IEuCzzedAuvm5mXL70zGXpjy9dauFKCAPhHDHFXMUQ/NuWeS3WcuQgAwvZoUCfSuA/R5g/ZrGGm9y7F3moeYcxYkyGbuDMaR6RVupQV1vB2GOIxV8m7nxNo2rgzkDKVCkoB7rQo17RpEmuNfo9wvKwlrPfy4S4bls59WYtmOcgaifKP1mrdSgrH/AMHw2bGtmvTjRF3r2EH3NNN57+W2lax4DwwGBAe/GCJNv6z3pIJ5mmuonSPLbSrXSgqo8B4ULjlDXh7aZunPqpkt9XpoMzEwZ3jbSttrwVhlu4O4DdzYO3y7XWYK5Y6x3P5qstcuKxyIQGO4PY9vh3/7Giqxc+jrCHD4qxnvhcTdF1zzNQwYEBZEZZ7EH9QqQHhCx7XYxWa7zLFrlIM5ylcrKCw7tDHv5TtU1hcWlwSjqw81YN/ZW+kqKBe8B4ZkbAB74sljiLhD9WdjlRQYjL0sTIJJAO+tG8ALaxgxdl7pYKVAFwIwmdSSIue8R1EafAVYr2Ka21+4q5jzFSSGICi2pk5FJiWOw+1Xrh/Gme4qFF6p1UvpAJlle2pA0j4kUa5U+74FwlvBW8C9+4ua6t93a6AQRAIUkAEHUAR5tuNZ3C+GMCuL9qt3iG5Js8tbi5YMy33s5nedTrvU5hrSOXZlUlnYCQDohKwJ9QT865TbsG0tw4a3mZoC5FJktlHVHzmiIO39HmEGCtYNb98W7V7nBhcXMW10JCxGvYAyJ31qbwvhm0mPu44PcNy5bW2VLSgC5dQvn0jvG53JrTd4fgzZW6MKjZwpChFBOeI8hWvDcJwNwoFswWti4IlYBiJyt72tRdJfifDxch1OS8nuOP7rfeQ91+e8Go+/bS6Eu3Q2W2DmsZS/1uYQcqiWIIMSCCCDpvWm/wAKwlssJvqQAem5d1kgCAG1JLRp/lW7hmDtKzopZ7d9M8XCzyQcrSX1ghlEHyqjXhePjEnl2sPce02j3GhVCsDPcydhl312qT4NdY2sryWtsyEnc5DAJ+Kw3zqKxF3HHpt2VsoBAgozRroJYKukdjUrg2i5cB0JFtyPUqVO35MVIM+Hx+KYcf8A4bf9xakK4+DEHD2SBA5aQN46BpJ3rsqslKUoFKUoFKUoFKUoE0qscde/hWN+25axM3LbCck6ZkO4E6lZiTNd2B46joLhK5PvjQD+kD7v647xUXSZqF4o6M1wsrsqJupjqYxG41H6pNbr/G7Stl6ifRTHyJ3HqJrXw26jM7h5mTEGQMx/Pt5TpHaKbNK3Zv3LDFQxBQ9Iyli6NlclwCS7HWCBoS2usVd8NdDIrDUEA+W48jqKo/FFN/FhLYCXWJBuEE8oBDCkiAGIaYzA9QBq7YGxy7aICSFVVk94AGsVdrdOK1cdTeyIGPNEgnL0lE6tjMTt8a32XvZupbYXvDEnvG4Fc+JNxblzJ7zpKf00kEa6ahlj4GtFnh992VrjEQQR1GQAQSCqQmsEd96I7cJbn3lU5XeD3BLsdNNOkjX1rju4C4cOtsqrFcv2iJI1kMIKkNGvpWeI8Psm6GuKCrwsyQVfYagiM20+YHnXR+BbMQOYI8rtwf6qDmxWDf2ZLYUkpkAysFPSsAqTAGvY9przgeFOl0Et08rLIEEGLawpn+ZO1a3w4F5rYu3QAs/wjyTqdCTlEaaeteuG4NrlsN7RdB/muGHzzJM+lF9nriFhlfMA7BVs6gZmIW6S225gA7d698LtEGyCIZLBzL5G4yfHvbatl7B3FBY4q6ABqStsx6+5WMFzbds3HD3bjGTooYJ9kRoJA1I8yaVHE3CsZLFL4tyZAl7oG2kXO2+nrXYuYXSGILC1bDMBEtNydO28x613YTH27nusCe67MCN5U6io9jJZ495zH9FQqj88E/OobSPDbRW1bU7qig/EKBXTXPw/Ly0yzlyLE7xlET8q6KqFKUoFKUoFKUoFDSsGgqnHeN3EvNaBtZDpDIWOqgkHqAIg7eXzqExPDAtvpDG2wYtbXU6gy1rzOWRkPYmCKlvEPCXDu+rLcI3OzaBQPI6DKR8DrGbV4fxJV+TcBE+6dtexXSBr27H40s23PHD34bxQvKUuMCQ7G248ixIAJOoymR6elThscmbuYBQPrBEAqv2v6Q/WPgKqnibArbugoygMesKYKt97KPdVg0k9m1+0akMHx17tpbNy1m5lpZYNlnMpVunKTOZW/NUkpZ8I7w7cuX8VzdVtLdZykHZs5BOkDVw3mYG2UCvoQql3+I+zXWm0r5jGVDJtwEzGWhQDmBjQyT8rRwridq+me209iO6kbhh2NPHCV64jZYqCnvocy+pEgj5gkfOt2Gvh1DDY/q8wfUHSttcF621ti6AkH30Hc/eT+d5jv8d6yxjsXaBFq5rnEBYnNJiI+Y3oi3LQgA3EG2vWB5S2j/EkH41j2Sxey3MqtB3jvEdXeRHfapCioW/fUvJdkEGA1thDFcu5EEb/AJ694HFZQQA1xmMnKhUbADV4Gw8628S4qtllDBuowIEz/RHczAj1qRU96cjgWyzMGvED7tsaqCNZLH3m0nyH6671II02qL47wcYgKCzKAdRuCIP2TpOu9dF3FC2qp79yNFUQWiJMbKvqdBUHnHIuZcoHNaVDAahdMxnyA/WR51jH2gAgEAAED4aVswOFKku5BuPGYjYAbKv80a/EknvXjizgZZHn/lVHXhpyrmjNAmPONY9JrbWjCAZFgkjKIJ3IgRPrW6iM0rEUigzSlKBSsEVjL8aD1SvOX41mKDzethgVYAgiCD3HrUF7Etpgtw9GpV2OwAJIdj3AnXSR6yamcTcKqTExVV8U8a/F7ojL0zJOgjUTMU3pZKiQztcOKun6k3cq9PUbJBGZdzERIAExOs6y11lUE2irKRNt8ouDKXkrEgAqxOp2zHQnajtijcksS0/Aa6bkCT571dPB+DW7hriFgfrMwKiADlX/ALH88UvLetI+1g05TXMhvgzmDtlNq4GOYiASJ+13OWZ1Aqf8D4dBZzC3bW5LBmUCSM0gE6mAI0k/51G2fChuXTzobKZBMzEneNTtG52q34PBrbUKogVNaqZWOmlK8qwO1VhyX+HgsXRjbc7ssdUfeUiG/t9a8Levro9sP/OtkDT1RyI+RNd9ZigjLuJtMeu3cn1tMToZGoB7ia2HiP3LV5v6mT9dzKK7opFBHFcTc7rZX0+sePiRlU/Jq6cJgktzlGp3YmWb+kx1NdNKBUN4haMn9b/TUzUD4nMcvf7W39WpSJqwDlEgAwJA7GK2Vqw8ZVgyIEH0ittUKUpQKUpQKUpQKUpQeLtsMCDsah18PKLisGJUGSrDNP64/VU3Siy2IseHMHmzezWM3ny1/wC1SVtABAAAHYaV6pRGIrNKUCtOIsZgQGKT3WJ/WD8K3UoMAVmlKBSlKBSlKBUD4pn6v+t/pqeqt+MCPqpMe/8A6KEWGzsNI0GnlpXuvFrYazoNa90ClKUClKUClKUClKUClKUClKUClKUClKUClKUClKxQZrj4vxO1hrL377hLSCWYgmASBsBJ1PaupyYMansNtfjXzHG+P7Ny6mF4hhuWqi4cTaa2+IyXLb2TZcZFIay2YkNG4A+IfTLF5XVXRgysAVYGQQdQQRuKgfF14ryoVTOfcT93auDwX4YuYW9ecXnGDJJw2FBJW2jhGZmzqGDZgYTZAW3LGN3jgj6mTHv/AOigtNvYV6ryu1eqBSlKBSlKBSsVmgUpSgUpSgViKzSgUpSgUpSgUpSgV4u3VUSxAHmTH9te6+c/SHw8riUxWKs+2cPCZLlmCThiTrfRF98difeUbGKDb4u4zdxftmEwhurcwyo1xVOS5ezB+i0CQwQdDFx705RvNdPgTw/eKWb+OUtfslxhneRfXDMCFXFFTDPBPTrHnM1nwH4aUWMNev23F60bosG4TzUwzu/Lt3SD1EIR0tOWY0Iq70Cqh4+Yjk6T7/8Aoq31SvpGI+olyn8J2mf4P1FFiz2+JIWtpDS6hhoIAiddd9K24XGLcBIB0Ma/+6UoPbXwJ3rWuNUmIP8A586Urjc7Kuno4sROtYONXeD/AOfOlK13VGRjF8j/AOfOvS4gHzrNK6IyHmvc0pQYzUL1ilUYN0VkvSlQZz0zUpQZzUmlKBNJpSoE0pSoFZpSqMVQPpVv5fZukGebv/8AqpSizy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490" name="AutoShape 10" descr="data:image/jpeg;base64,/9j/4AAQSkZJRgABAQAAAQABAAD/2wCEAAkGBxITERQUExQUFhQXGBobGRcYGB0XHxkXGRYWHBwdGBYYHCggHBonHRceITEhJSkrLi4uGh8zODMsNygtLisBCgoKDg0OGxAQGjAmHyQsLCwsLCwvLywsLCwsLCwsLCwsLCwsLCwsLCwsLCwsLCwsLCwsLCwsNCwsLCwsLCwsLP/AABEIAPYAzQMBIgACEQEDEQH/xAAbAAEAAgMBAQAAAAAAAAAAAAAABQYBAwQCB//EAEsQAAIBAgQEAwQEBw4GAgMAAAECEQADBBIhMQUTIkEGUWEUMnGBByNCUhUkc5GTodIXJTM1VGJygrGys8HC0zRTdNHw8RZEY4Ph/8QAGQEBAQEBAQEAAAAAAAAAAAAAAAECAwQF/8QAKhEBAQACAQMDAgUFAAAAAAAAAAECESEDEjEEQVFh8CKhscHhBRMyM3H/2gAMAwEAAhEDEQA/AJ3wx4BweK4dhbhs2RcOcu5t5i+txRJkTGh+VdGP+ifDsIS3hxmGWeWQVAGK6xB1b663pp/AjXtVl+jUfvXhf6B/vtVnoVQb30aYLPIweFKql4hYZc9x3m2GMkhVWQY7toAFArhu/Q9giEACqVt21bpJzupOd/eEFlZh6EIfswfplKD5nc+h7By5AtiRdyjlkhGLg2j7/UFWVYE9Uz016P0Q4II6KlslmlXZWLKoNoZQQ4GqrcBaJzXAe0H6VSg+Wv8AQxhCsdAPR1BXklQmaQbkQxVvk512NesZ9DWDZHCLbtuZytFxss3FbVTdEwmZB8Qe1fUKUHzG59DeCm/lVALi5bf8ITZOW6Ay/WQxlrZ1kHIfvae8V9EWCJYrYtDMbYADXRkUXJusJc5nZDlE6AgHzr6XSgpY+ing38jX9Jd/3KfuU8G/ka/pLv7dXSlBSx9FXBv5Gv6S7+3Q/RVwf+Rr+ku/7lXSlBS/3KeDfyNf0l39usfuUcG/ka/pLv8AuVdaUFJ/cn4N/JB+lu/7lYP0TcG/kg/S3f8Acq70oKI30Q8GP/1j+mu/t0X6IeDj/wCsT8b139ur3Sruihj6IeD/AMnf9Nd/bofof4P/ACd/0139ur5SoKD+49wj/kP+muftU/ce4R/ybn6a5+1V+pQUAfQ7wj/lXf01z9qttj6J+FpOW3dE7/XOdviavVYNBXPo6EcMwv5P+1mqyVXfo8H72YT8kP8AOrFQpWKzSgUpSgUpSgUpSgUpSgUpSgUpSgUpSgUpSgUpSgUpSgVis1g0Fe+jwfvZhPyS/wCdWKq/9H4/e3CfklqwUKUpSgUqExXifD28dawTFufdTOojTL17n+o35qjV+kLA+zXsTmflWbvKfp1zyAIE7a+lTYttKgk8WYU4lMMHPNe1zgIMcsgkGfOATUe30jcPGFXFG6eS13lA5T78ZtvLLr//AHSqLbSoQ+KcKMU+FNz663a5rCDASAZn4EH51xJ4/wCHmxaxHOi1duG2hKt743BEaADWTU2aWilQVzxdhBexFk3IuYa2bl0QelAoYmY1gMNvOuYePMDyMPf5pFvEXOXbOU6uGKkEDaCKuxZqVXn8Z4MXMVbNw5sIme8Mp0UAEx5xI/PWu345wRGEIuH8cJFnpPUVYKZ8oYgUNLLSq1/86wMYs80xgyFvdJ6SWKgDz6lI+NbV8ZYM3MLbFzqxa5rOh6ljSfKamxYKVW28c4Hk4i9zejDOEunKdHLZQAI1ltPlXQnizCG/YsC6DcxFvmWhB6kKlgZjSQpMHyNNmk5Sq2PHWA5FzEc8cq3c5bNlb3zsAIk6ayO1d6+IsMb64cXVN5rfMC66oRMzEbax5VdiVpVdXxvw84f2n2heTn5eeD78TERO2s+WtSKccw5xPswuLz8mfJ3ynvO3eY8qCRpSlApSsGggvAv8XYT8in9lT1QvgwAYDChTI5SQdRIjeDrU1QpSlKCv4x8X+ELISzbbC8ts94xnR9dBJmD06AHcya63wpfmIBYFvNqrWs2YlVYkw4B1Pl2qExXI/DVqcVdF8WDGGA6GEXNS0aGJMfzQe2s1xHHixZxN6JyS0bSwtpA+ZgUivN8C2wuXLmGVgMuc28pC7xmNyY0mKqXFPFdi2vLsW8PeUFmIFrl2wyyxIJYy07EKZOxmqgMP7RdNy7LP3OvVcJ201OugUEDfWFJFis+CcQy+7bTcqpaQNRAMD4GerbUdq6dsnmpeIsvhriwxTuSllL6qA31eYlPIXA0lZOx8we9SS8ETIlsWsJy0bMqcjpVwZzKuaA09xrVW4P4ffANnd1fnW3R1zZACAXBDafdyT6g1b/DbD2dYAAGYASrR1NoSmhMbnzmsZal4GwYBszPFjMwhm5RllGwY55I9DXg8JGVEy4bJbIKLyNEI7qM8KdTqKkDdExI/PXuamxWWxqe0Pb5aE3G5T3RY6XcWy+R25mYwk6kZe0zpW3h727qK9sYcW7LMqlrJTlm3KtkDEZYIKkjyPlXJdY4TGSwzYbFXRB72cSQFHxV4iex+NRlm+Rwq5pIbHXbbetu5xRlefTIx+VFS7YzDFbmZsHluEC4GtkcwuIXOCerNsJme010oyc1Lc4Tm2llVyEMiHpldelTtp5VCeM8KzYlwglvYbj/18PiLNyz88xaPia08d5WIjEFBcQ4nCW16c821OZ4Hq111I75ansRZvYEh05WFy3SWdculw6SWEdR21M9q8Yd7Lst1fZGZJtpcESk6FFaJG3uiq/xXC8pcI2EQ28jXcStgAL0hBzLWXYFg7admNabWPt5ExNxBcwVxsUjPE8sXcQSrkb5CBlJ7aVnW/ddLBdweEK3LBtYEoxNy5aOWCdGzvby69jmI8q2lbIYYorhM2XIL+YDok9IuZfdnt8arfGblu3jHDBjhThMOL7oMx5SvfCho15bZjmYT0qRHVIsjlbmNsLoUt2GuIBES7KgYdtFkD0c1dT5R4XgeGNtbDYXCnDuxfIqgqXjNmyZACT51qs3P32ZfYgIsCMZl3Ej6vNG09pnTaKz4UJFpU+zbxGJtp6Ily6FA9ANPlWbQufhRvxxTb5I/FI6gZ9/fb5Tr5RVFlpSlVCsVmsGgg/A38XYT8in90VO1BeB/4uwn5C3/AHRU7QpQ0pQVrE3b34UtAYNGtclpxfTmQ9RyA7gSF6e+aexrg+kZGOAvBQWPOtdIBM9VqBA9YPyrfe5X4ZT8dcXOQfxP7LDq6p2mJOXfpB2FSHHbi8i8GJAZwum+oSY9Yn81Iqm/Rq917zBlhUXqDKAQ4C76SGzF57masV7xNf8AauTbw63EzAFhc1AJAkjLEDXYmuDg2La1iRIBa4rBgNSQj9BJj3spA+Q+VwvAL1qgLHcwAcvx/wDP8qZTkmp7K1xTi9w45bBUBVIYNBJyshXOGnKCWbJlIPx106MHjbilFVQAyknMvLGvL1AHcAk7R2BMTUdicW2IxdmLYXMyBzmDTynN0QQNhBHbVh6Tq4tbe0icz3pckBpGyHfcyFOp1Go22Xhvp4XPKYxv4zwq4r5ycKTM5Tbykid8/vA99CNq3J4n9nCrdlhlGY6yhmIYxETpm8940nfwziNprRYDMEUwZ2BLZVJJjYhQDqNe2tacZwv6k3HdUME5VysoXKOnMw2gdgO28A1mzeOsanMy1lPDFg4a/cze0XWXmc0WWyBBcGoPu54DDNGaJr3h/CiG0bRxV1rJa45SLay91nYtmVM2juWAmAQNNIrnw/AkxSB1+qys6hlUdQVyoDDv7sk7kneoy09+xfFpuruGtywKAwSB2AIII7EH0J8vUz6vT5vMdZhjlxLyuGD4eEuPdu3TduMgt5iAoVFJMBR5liSe+m0CoTG8LS3YwuHsX0tJh3V+u2budkkjNluJEkyf8q8X8Q9xgqk/DXy3MfqG9dNnAmwFukBzrEnUaMdCAQo07fnaYD0/Xz6s3pnPpzDi1vweCuG7au3MRnuJzJC2uWuW5lEZSxKQEEEtqZOsxWbnD71lDbwi2Lltlb6q67KA1y5cYsMqNKdcZdJAGojXjuOXRwCWksEtqYUFpYFo3UQNwdSRrEjvIuqhOik6ZF95Q05c0ST2GmvwivVty018I8N8mA9xboOGt4dl5fvIgbvm2JdtxtHqT7wvhu5ZFs2cQc1tWRObbFwCyxByEKyEkFRDZu21dWBFycxYk6ymmUSF3bWCDPrG4rvSW319dh32G5+enlV9yubAYFbKWbaksFLyTuzEMWYx3LMTp51E4YJ+GLn4m4cWB+N9WVhI6QIyz2mc3TtEVYL3v2/i3901C2hc/CrfjiG3yR+J6ZgZH1m+3rHegstKUqoUpWKCE8ELHDsH+Qtf3BU5UN4O/i/B/wDT2f8ACWpmgUpSgq+IuOOL2wMCrKbJnGwJT3/q80SBIGk6557GvXiXCm5hsSqmGDAj0IVK1XlH4YQ+3ERYP4lHve91zMesRPTvFSbqSb6judvii1cSZdmUv1fOuG+Ibn1OIcBjafksJGoKAz8dG/MD21nsf4ysXIDFAmRiyknVo0Uxus7juPPUVDYDgLXLXEMPbYC7bvI6qPLKSNdN9RvpHyqt8S4Hft5RetXAD3PVPltr5iPh8adm3fq9n9yzHwsvh7Ho+LuFcihLN5g2VUzHYFlVTlUBidjoO9TXFsOPZVeUDQ0ATlZNY6nGbTWJ9dKhfDfCLmFD4i+RalCArTmAZ1BdoggAH03rb4ovlAqnqy2WAb7xZyd9ZkFTPaal4b9PN9aa+Ud4POa5dUbm1mQSRDKw1EazECrpjcPmstlAZWYXCsxpcYh1DgHQMszGx8q+YYUNbvYdgdVa3/eA1Plpt5V9QxNl7LukBrZJNtizZkzFAZyxKAkdO+g3nTOFutO/9Sw7er3fMSOLxIANhWAISWaNBI7j1YjTvJqrcVvty2uW2z2kAOYIwDSwz5TOgDDUkmZO5Brd4j4vYW4LWeZh7jgBuYxAyJqwGWDMA9wO5rZg7yE3QUIRelkQdUOIPSCQCDJgT766iYNyxlxs+Xgm5Zb4/Vs4dxS2rDlPbIYD3mWcx0IUDWSB3003FSmAL6oys+UEBs0A6GcukjsM536o13r3tghDeS3esNbJdmtqHSHFsupUDpBYEqeoBpB0ivXtl3A3A+Y3MO3rmIBggqTuPidvIgz58cc+nNTmfn+/7Ol1ldp7CoFMplWDaksIBVwSQoH2+r5n81ecfxJMNbCuXPZbYabj67uw91fTyEa+7Vb4x4tMxYIECGufYt+S2x3MH3o10AHYQuFa45J6pbe42r6+pJy6adz6inU68x8PTh6Ttky6vH09/wCFtwfHrjuCyhY92yv+o9vhE/AVY8LzLkFzH81dAB6nWapyYZsJZF9bXN1YkG5y8qKjMWLlSe0RoTNSF/xRf5OD5dtLV3EsSFcm4EsKJLkwv2SH1jSa30e6zuyefrZY3L8M0tl1Ou36Zv7tVuybP4af8TcXvZx+N9WQrI6I90HtPvaRECrDZxK3OVcQ5kZcyt5qygg/MGojDjE/hS5OJsnD8kEYYfwivIGYj7u/VOsxGkns4LJSlKBSlYNBD+Dv4vwf/TWf8JKmah/CH8X4P/p7P+ElTFAoaUNBVL7r+GEHsJLGwfx3Loo6ujNEekTPVtFcHifxB7K14gjms0WwfS2ktH3Vmfjl89JG8G/C6fjqhOSfxP7THq699u+09PlXzzxwSeI4jU6MgHw5S6byBJ+FJbqyLMZlZtPeH+HXsIRimuJLW/cd4NwP1TceNGJ6tAd99SK7OO+IHfJCoVJUqoIuAurBiFZNSZERpM7a1CfhPHAJgWtWzdIhbjqMyqFM79J6V0Ou3fSu72NrVprly0rcu0xPSFLkK2pCGAYPqe06xXHLq9n+eX/Pr+brMN+IkbqszC0ym7furPJuBkQIoPVcJWGgnbUAkaTrUQ3hHGghDcsW7TGEW45cr/NTQ6T2J71aeAW8iPiGzGYt2g5krbDBQJjYv38gDXDxLjrHEGzALoQXb7IJykIimJG3Ud509NTPc761hnl07rBVuNeEcdZSYt3VHdWytG+itv571NniL4iy1rFWHt3AqgsVmVDEiBsQxXsRMa6DTr4vfe67Ww31o6mZtFt2xBhRuZMTpJgDaoLxDjCihEzmAGkt1EvmylxGrkAEL9lQBAJirjeJxr793Tqeoy63+zm/e0BibzjFSV9y8rxudGWQzDc6CT6mr3wu5mxAvqvSSytk917bHUx9m4pjMu+gIkSTo8B+G803rssdhP3u+X0Eb9zJ1EV2cV4N7PcF5Wi0GVri/eCsDoN82kaakEjvrb+Dm1fUdTv7cdcyfceMLZa2hs3UEZ7qW3mAVZ5KsT7rELInQgjXvWt3W1cGHuCbLnocj3GYyFadQjElQD7rIa04jiSXWL8vM2zW0JYurMYYCNYAPSdRlMHRSZzC4e1egAZgJzgqekHqActrmBkQdYfvubfLyy68qRiuDCxiltEfVsCbZJMT3GvfXT4gVduA8IXuu2/x9IqDxrXrOMCBObaRzC6SUuIezeTDUDfKDvJqwcN42ocCCtptNQQbNwfZcESFPYnY6eUcMvS92Xd7fDpl6i2arr8Q4fDXbbWbz5UVeY6q2U8te5I1CyJ7SV8pFUi1g3u8KONvXrourh7qCcpBt5m0IZJ192QQYAg+d34/wbC3QXxBKqFCueYbasgbMBcggFQZ38z51U+LcfV2awmHt3cMjWVVGt5LZtsUVXDuygrmzKIUgZQZiu7lPC2eHMGbWHwyM7OVtgAnKIGRYXpA0A0nfzqKwZw34bvAYa8MTyFLXzm5bL0aAe7MALO5yEdq28FxmIu2rbYa3hUsgEKOY5j0Ki0uWPKuXB47iXttxs2EvYYLAsWbw5iusAnrQa5gwgsBqB21RF2pURY4/aLBLgezcOy3VyyfJbgm259FY1LA1UZrBrNYNBE+E/8AgMJ/09n/AAkqXqL8L/8ABYX8ha/w1qUoFKUoKhiblgcatA4NzfNgxiwDlVevpJ92dInfqA71WeIcLa/xq6gBy50ZyPurbtE7iPIfP4VcrtvFfhNWGJtDC8nXDQOYXkjMNJyyRrPaI1mtiYazN29bvqouuMzgoZcAIFzekRHnNRYkuIcNtXky3EVh6jb4Hsa+Y4nwzfw+PS1adyl0wCxLLy4OeRsWVZj5V9D9kb3PaXzAAkSM0SdfhWDYzQ/tBIOgIywSZ2P/AG8qlks1Y1LrxXJ4vuLZwYAkKHsgAbkLcQwPMwv9tR144YscQFZbl2SGaZBCxmRIIMDTMRHx7yuM4GLzpzLzty9cvTHVpLCJ20/P5mvScHQnNzA2bZiFM+QHYjTQAU3x4Zu/aqnbuLYV+UAzGAuc5c76lrl6TPLUEHL6kmZqH4Lg2xmLUEsVU53c6STABgaDQdIG3zgXvGeF7VxbitdYZozlcoMA5gCSDC942rZwrw9bsWuXauEB9S0KSxOszGunlpAEQAKmvd0xzmPLvfFpbQIgEKIA7DSqt4i4koZBdLZTqYB0yspBPoACYPkfKrD+CgZi8dN9F00nXTTsa1PwBCRnfNOmVlWGAObbvH/uvDOn18urjl1NantG7lhMbry4eAYHAW1Z1uC5MMWfcKCcgiB0AyRI1Ouuhrh4xy7l9XS21xrgI+rOo5ZQyQGXs7bnePhVoxGEFwHO6OF3zIjAH1navNjh2R5W4AxH3R7o7AHZfQaV9GZceHn1d72g/wADlpuPavaDZ3UmBqNFYlo3Ema4EhQyJNy9cOW2kEK6ZVzK/wB1QozBtN9Jkg2zG4g2rb3GuyFHZV1OwUfzidI8zVdPhe4bblb8YhlByTCrDBuUHXrW32kaiZ8hSZ78mvq4sIbh6r+a5dSQqXgCtth/yxqJXQ5mBMazrXFwW2+OuBMRdbMpzLzLSnNla0922dR0hlRgpA0c+WkrwjNecWLlwFlWetc1xcjAFL8MASCwy3PtDXca9fsi28SXsgXsQBBVFIVJETcLXcqsRA1liANKt0s2j/o1+pW5ac6qS0CNUVTbzSNCc1pgfVfWq94F4jg7eNxl24t/21bVy48yE5TC20BezmRBiDOlfQLNnHNDZsJbiYAR7m+8nOomZ+dR4XiYxN0XrOFv4XIsC3COWBB924TqCDoWjaDuKi7bbGEGEwAV05ty7lHJZi6m6+yKGnKg9NgpNddy1dwkNaJuWvtYcmWAGpNhmMmPuHttGx32Llq/dF4Fy9lSBZYZWR23LIdcxHSDqImDrNROCsjE3TisQptra5ZUtKAMnMLxzBItyySwjMUO4qC1YHGJdRXtnMrDQ7fnB1BB0IOorear2GxaA+02gwsXGi5KlQToFvKDqF7E9xDdpNgNER/hv/g8N+Rtf4a1JVHeHP8Ag8N+Rtf4a1I1UKUpQQ1zwzh2xnthVufy+XOYxl1HuzEwYmohvo34f7J7IEuCzzedAuvm5mXL70zGXpjy9dauFKCAPhHDHFXMUQ/NuWeS3WcuQgAwvZoUCfSuA/R5g/ZrGGm9y7F3moeYcxYkyGbuDMaR6RVupQV1vB2GOIxV8m7nxNo2rgzkDKVCkoB7rQo17RpEmuNfo9wvKwlrPfy4S4bls59WYtmOcgaifKP1mrdSgrH/AMHw2bGtmvTjRF3r2EH3NNN57+W2lax4DwwGBAe/GCJNv6z3pIJ5mmuonSPLbSrXSgqo8B4ULjlDXh7aZunPqpkt9XpoMzEwZ3jbSttrwVhlu4O4DdzYO3y7XWYK5Y6x3P5qstcuKxyIQGO4PY9vh3/7Giqxc+jrCHD4qxnvhcTdF1zzNQwYEBZEZZ7EH9QqQHhCx7XYxWa7zLFrlIM5ylcrKCw7tDHv5TtU1hcWlwSjqw81YN/ZW+kqKBe8B4ZkbAB74sljiLhD9WdjlRQYjL0sTIJJAO+tG8ALaxgxdl7pYKVAFwIwmdSSIue8R1EafAVYr2Ka21+4q5jzFSSGICi2pk5FJiWOw+1Xrh/Gme4qFF6p1UvpAJlle2pA0j4kUa5U+74FwlvBW8C9+4ua6t93a6AQRAIUkAEHUAR5tuNZ3C+GMCuL9qt3iG5Js8tbi5YMy33s5nedTrvU5hrSOXZlUlnYCQDohKwJ9QT865TbsG0tw4a3mZoC5FJktlHVHzmiIO39HmEGCtYNb98W7V7nBhcXMW10JCxGvYAyJ31qbwvhm0mPu44PcNy5bW2VLSgC5dQvn0jvG53JrTd4fgzZW6MKjZwpChFBOeI8hWvDcJwNwoFswWti4IlYBiJyt72tRdJfifDxch1OS8nuOP7rfeQ91+e8Go+/bS6Eu3Q2W2DmsZS/1uYQcqiWIIMSCCCDpvWm/wAKwlssJvqQAem5d1kgCAG1JLRp/lW7hmDtKzopZ7d9M8XCzyQcrSX1ghlEHyqjXhePjEnl2sPce02j3GhVCsDPcydhl312qT4NdY2sryWtsyEnc5DAJ+Kw3zqKxF3HHpt2VsoBAgozRroJYKukdjUrg2i5cB0JFtyPUqVO35MVIM+Hx+KYcf8A4bf9xakK4+DEHD2SBA5aQN46BpJ3rsqslKUoFKUoFKUoFKUoE0qscde/hWN+25axM3LbCck6ZkO4E6lZiTNd2B46joLhK5PvjQD+kD7v647xUXSZqF4o6M1wsrsqJupjqYxG41H6pNbr/G7Stl6ifRTHyJ3HqJrXw26jM7h5mTEGQMx/Pt5TpHaKbNK3Zv3LDFQxBQ9Iyli6NlclwCS7HWCBoS2usVd8NdDIrDUEA+W48jqKo/FFN/FhLYCXWJBuEE8oBDCkiAGIaYzA9QBq7YGxy7aICSFVVk94AGsVdrdOK1cdTeyIGPNEgnL0lE6tjMTt8a32XvZupbYXvDEnvG4Fc+JNxblzJ7zpKf00kEa6ahlj4GtFnh992VrjEQQR1GQAQSCqQmsEd96I7cJbn3lU5XeD3BLsdNNOkjX1rju4C4cOtsqrFcv2iJI1kMIKkNGvpWeI8Psm6GuKCrwsyQVfYagiM20+YHnXR+BbMQOYI8rtwf6qDmxWDf2ZLYUkpkAysFPSsAqTAGvY9przgeFOl0Et08rLIEEGLawpn+ZO1a3w4F5rYu3QAs/wjyTqdCTlEaaeteuG4NrlsN7RdB/muGHzzJM+lF9nriFhlfMA7BVs6gZmIW6S225gA7d698LtEGyCIZLBzL5G4yfHvbatl7B3FBY4q6ABqStsx6+5WMFzbds3HD3bjGTooYJ9kRoJA1I8yaVHE3CsZLFL4tyZAl7oG2kXO2+nrXYuYXSGILC1bDMBEtNydO28x613YTH27nusCe67MCN5U6io9jJZ495zH9FQqj88E/OobSPDbRW1bU7qig/EKBXTXPw/Ly0yzlyLE7xlET8q6KqFKUoFKUoFKUoFDSsGgqnHeN3EvNaBtZDpDIWOqgkHqAIg7eXzqExPDAtvpDG2wYtbXU6gy1rzOWRkPYmCKlvEPCXDu+rLcI3OzaBQPI6DKR8DrGbV4fxJV+TcBE+6dtexXSBr27H40s23PHD34bxQvKUuMCQ7G248ixIAJOoymR6elThscmbuYBQPrBEAqv2v6Q/WPgKqnibArbugoygMesKYKt97KPdVg0k9m1+0akMHx17tpbNy1m5lpZYNlnMpVunKTOZW/NUkpZ8I7w7cuX8VzdVtLdZykHZs5BOkDVw3mYG2UCvoQql3+I+zXWm0r5jGVDJtwEzGWhQDmBjQyT8rRwridq+me209iO6kbhh2NPHCV64jZYqCnvocy+pEgj5gkfOt2Gvh1DDY/q8wfUHSttcF621ti6AkH30Hc/eT+d5jv8d6yxjsXaBFq5rnEBYnNJiI+Y3oi3LQgA3EG2vWB5S2j/EkH41j2Sxey3MqtB3jvEdXeRHfapCioW/fUvJdkEGA1thDFcu5EEb/AJ694HFZQQA1xmMnKhUbADV4Gw8628S4qtllDBuowIEz/RHczAj1qRU96cjgWyzMGvED7tsaqCNZLH3m0nyH6671II02qL47wcYgKCzKAdRuCIP2TpOu9dF3FC2qp79yNFUQWiJMbKvqdBUHnHIuZcoHNaVDAahdMxnyA/WR51jH2gAgEAAED4aVswOFKku5BuPGYjYAbKv80a/EknvXjizgZZHn/lVHXhpyrmjNAmPONY9JrbWjCAZFgkjKIJ3IgRPrW6iM0rEUigzSlKBSsEVjL8aD1SvOX41mKDzethgVYAgiCD3HrUF7Etpgtw9GpV2OwAJIdj3AnXSR6yamcTcKqTExVV8U8a/F7ojL0zJOgjUTMU3pZKiQztcOKun6k3cq9PUbJBGZdzERIAExOs6y11lUE2irKRNt8ouDKXkrEgAqxOp2zHQnajtijcksS0/Aa6bkCT571dPB+DW7hriFgfrMwKiADlX/ALH88UvLetI+1g05TXMhvgzmDtlNq4GOYiASJ+13OWZ1Aqf8D4dBZzC3bW5LBmUCSM0gE6mAI0k/51G2fChuXTzobKZBMzEneNTtG52q34PBrbUKogVNaqZWOmlK8qwO1VhyX+HgsXRjbc7ssdUfeUiG/t9a8Levro9sP/OtkDT1RyI+RNd9ZigjLuJtMeu3cn1tMToZGoB7ia2HiP3LV5v6mT9dzKK7opFBHFcTc7rZX0+sePiRlU/Jq6cJgktzlGp3YmWb+kx1NdNKBUN4haMn9b/TUzUD4nMcvf7W39WpSJqwDlEgAwJA7GK2Vqw8ZVgyIEH0ittUKUpQKUpQKUpQKUpQeLtsMCDsah18PKLisGJUGSrDNP64/VU3Siy2IseHMHmzezWM3ny1/wC1SVtABAAAHYaV6pRGIrNKUCtOIsZgQGKT3WJ/WD8K3UoMAVmlKBSlKBSlKBUD4pn6v+t/pqeqt+MCPqpMe/8A6KEWGzsNI0GnlpXuvFrYazoNa90ClKUClKUClKUClKUClKUClKUClKUClKUClKUClKxQZrj4vxO1hrL377hLSCWYgmASBsBJ1PaupyYMansNtfjXzHG+P7Ny6mF4hhuWqi4cTaa2+IyXLb2TZcZFIay2YkNG4A+IfTLF5XVXRgysAVYGQQdQQRuKgfF14ryoVTOfcT93auDwX4YuYW9ecXnGDJJw2FBJW2jhGZmzqGDZgYTZAW3LGN3jgj6mTHv/AOigtNvYV6ryu1eqBSlKBSlKBSsVmgUpSgUpSgViKzSgUpSgUpSgUpSgV4u3VUSxAHmTH9te6+c/SHw8riUxWKs+2cPCZLlmCThiTrfRF98difeUbGKDb4u4zdxftmEwhurcwyo1xVOS5ezB+i0CQwQdDFx705RvNdPgTw/eKWb+OUtfslxhneRfXDMCFXFFTDPBPTrHnM1nwH4aUWMNev23F60bosG4TzUwzu/Lt3SD1EIR0tOWY0Iq70Cqh4+Yjk6T7/8Aoq31SvpGI+olyn8J2mf4P1FFiz2+JIWtpDS6hhoIAiddd9K24XGLcBIB0Ma/+6UoPbXwJ3rWuNUmIP8A586Urjc7Kuno4sROtYONXeD/AOfOlK13VGRjF8j/AOfOvS4gHzrNK6IyHmvc0pQYzUL1ilUYN0VkvSlQZz0zUpQZzUmlKBNJpSoE0pSoFZpSqMVQPpVv5fZukGebv/8AqpSizy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492" name="Picture 12" descr="http://www.auktiva.cz/auctions/a03201310/673039/1.jpg"/>
          <p:cNvPicPr>
            <a:picLocks noChangeAspect="1" noChangeArrowheads="1"/>
          </p:cNvPicPr>
          <p:nvPr/>
        </p:nvPicPr>
        <p:blipFill>
          <a:blip r:embed="rId5" cstate="print"/>
          <a:srcRect t="10810" b="18015"/>
          <a:stretch>
            <a:fillRect/>
          </a:stretch>
        </p:blipFill>
        <p:spPr bwMode="auto">
          <a:xfrm>
            <a:off x="5580112" y="260648"/>
            <a:ext cx="3114675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BlokTextu 7"/>
          <p:cNvSpPr txBox="1"/>
          <p:nvPr/>
        </p:nvSpPr>
        <p:spPr>
          <a:xfrm>
            <a:off x="1331640" y="692696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Times New Roman" pitchFamily="18" charset="0"/>
                <a:cs typeface="Times New Roman" pitchFamily="18" charset="0"/>
              </a:rPr>
              <a:t>Pamiatky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as2kriz.sk/wp-content/gallery/hymna/hymna_ustava.jpg"/>
          <p:cNvPicPr>
            <a:picLocks noChangeAspect="1" noChangeArrowheads="1"/>
          </p:cNvPicPr>
          <p:nvPr/>
        </p:nvPicPr>
        <p:blipFill>
          <a:blip r:embed="rId2" cstate="print"/>
          <a:srcRect r="60046"/>
          <a:stretch>
            <a:fillRect/>
          </a:stretch>
        </p:blipFill>
        <p:spPr bwMode="auto">
          <a:xfrm>
            <a:off x="4716016" y="2492896"/>
            <a:ext cx="3168352" cy="34112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BlokTextu 2"/>
          <p:cNvSpPr txBox="1"/>
          <p:nvPr/>
        </p:nvSpPr>
        <p:spPr>
          <a:xfrm>
            <a:off x="1331640" y="260648"/>
            <a:ext cx="76433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 roku 1993 sa pieseň stala hymnou </a:t>
            </a:r>
            <a:r>
              <a:rPr lang="sk-SK" sz="2400" b="1" dirty="0">
                <a:latin typeface="Times New Roman" pitchFamily="18" charset="0"/>
                <a:cs typeface="Times New Roman" pitchFamily="18" charset="0"/>
              </a:rPr>
              <a:t>(prvé 2 slohy) </a:t>
            </a:r>
          </a:p>
          <a:p>
            <a:pPr algn="ctr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samostatnej Slovenskej republiky </a:t>
            </a:r>
          </a:p>
          <a:p>
            <a:pPr algn="ctr"/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ako jeden zo symbolov slovenskej štátnosti.</a:t>
            </a:r>
          </a:p>
        </p:txBody>
      </p:sp>
      <p:sp>
        <p:nvSpPr>
          <p:cNvPr id="19464" name="AutoShape 8" descr="data:image/jpeg;base64,/9j/4AAQSkZJRgABAQAAAQABAAD/2wCEAAkGBhQSEBUUEBQUFRQVFBAQEBUQFBQVFBQUFRAVFBQUFBQXHCYeGBkjGRQUHy8gIycpLCwsFR4xNTAqNSYrLCkBCQoKDgwOGg8PGikkHCAqLCkpLCwpLCotKSkpKSwpKSksKikpLCkpLCwpKSkpLykpLCkpKSksKSksKSkpLCwsLP/AABEIALcBFAMBIgACEQEDEQH/xAAbAAABBQEBAAAAAAAAAAAAAAACAAEDBAYFB//EAE8QAAEDAQQEBwoKCAQHAQAAAAEAAgMRBBIhMQUTQVEiYXGBkaGxBgcjMlJzkrLB0RUkMzVCcoKi4fAUJVNjk7PC0hY0VKNEYnSDlMPxQ//EABoBAQADAQEBAAAAAAAAAAAAAAABAgMEBQb/xAAqEQEAAgEDAwMDBAMAAAAAAAAAAQIDBBExEiFBBRNRM2GBFSMykSJSsf/aAAwDAQACEQMRAD8A2ACIBMAiAUAqJ7qQCIIGARXU9EVEAhqe6iATolG1mfL+HsTlmI50BZUtxpia4A1z3hTO2cvsKAbiRYpEqIAuJXEdEkAhqcNTp0AlvaPWCkQuy5x6wT1VZGL11Z5RullH3yrYcuUx3xifz038wrpjJWUmTkoCUnFBVNjc5KZyZMHVTY3OHJtYmKG8p2B3ki5ACiIwUbG56oHIi5CSmwEpJ3igUbiiQlM40/BHRA4oE1yZNROqLNcAiCEIwroEE7XYniwPOKhCRx05EFniOJLjiTTLYSNykT1RhAGcZ+77k4Zxn7vuQGEihDOM/nmQWgYUrQnBtScT0qAQHi/nYFI/LnHUVWmaagNILsSAXOHtSnJawuNTg0FrS6tSaHGuIxQW6JKE2clwIe4NANWbHEjAknEfgpdXy+kfeiRUTJtWPySkYRuCBo31AKIKGGzBopQZmm3DYpkCPtHaEkne0doTKkjB2aEvtkzRnrpyK8T3FdwaKfTZ0/guPon5wl89aa9Llr6qLXms7QmKxLjO0Y/i6VF8GSD6PWF3CmDVT3bJ9uHE+DpPJPS33oDo+TyT1LQgJPVvdlHtwzjrG/Y13QhNjf5LugrvgI7qj3ZOj7s6LI/yXeiUAsrwMQ48ZGa07WoXKfd+yOhmTC7yT0FCWHcegrT1UblPufY6GbunaD0FRvWnonDBuCn3DoZRxSqu7pWMap1AK4bONcEq0TuiY2PeSTtcmUbDXVRhQPirtdnv6upTgKwMJ4/aepBd4zzKhZbMZHSkySgCUsaGvugARs2Ab73Sg6oRBUPgsftJv4rkvgoftJ/4z/eg6AUUsFXMd5JdTnA9yrfBDf2k/wDHk96gtlhjibffJaLrcTSecnEgDBrq5lB0nQDWNftDXN5iQc+brUr4wQQcQRQ864QbBUcO17c5LZXqKmskcMjyxptN4NDzfltjRdJIqLzxXI9CDrx5BEuczQseNdZgT/8AvOdtR9PcU50JFufzzTf3olfonoqHwHD5J55JP7k3+H4P2fS5/vQXW7eVEAudoNg1NMaNknYOEcA2Z4Az3BdIIBky9H1gmonflzjtCYqkjD6KH6wm8/ae1y1qyeifnGbz1o7XLXOCzycrU4RuSDlgO+TOdfCASBq5XYEjNzN3IskJn+XJzSSe9YTfZ6WHRWy16ol7fVM4rxUWqTZLN/Gk/uTi3zDKefmnlH9Sj3IaT6bePMPZkVV4wNJT/wCotH/kTf3LoWQW97BJG61uYS4Bwme4YEg/TrmFPVvwzvoZp/K0R+XrF5C5eU2m02+Jt+R9qYwEAuc4gVJAAx4yq3+ILV/qZvSB7Qpm23MIrobX71tE/l66UBXkv+JbWP8AiZee4e1qId1Vs/1D/Ri/sT3IW/Tsv2/t6zRKi8nHdbbP9Q70If7Ft+4bSkk8DzM8vc2QtqQ0Gl0ECjQArRfdhm0t8Veq2zq6U+SdyLPVWk0iPBP+qVmyF004cFuU0TcEkcTRRJShp3bOUe1SBRu2co9qkClIgqmiPFkO+e0dTy3+lWwqehHeCJ3y2o9NpkUjoBEEwUVqtQjjc91brQXOoKmgzoFAsKrpKzayKRm10bmjiJBoeYgHmUXw3EPHdq/PAx9BeADzFWbPaWPrcc1wwFWuB2cSArDadZEx/lNY/pAJ7VXsPCnnfhg6KEcjIw89cpHMloLCzsA+iCz0XFvsQaJnbq3OJArNaCSSAMJnNz5GhEug04nmPV+Cdc12n4A6gla51PFiOscfssBKnsWkRKXANe26GnwjS2t6tMDjXA5hBbSqmToOfoQUjd560/znldFUtFto14/ezevX2q6gF57R6wTJ3e0doT0VJIYbRHzjL560f1LXlY7RZ/WU3np/6lsHKl+Vq8POe+O74zHxRdsjllaLRd8B9bZTdEzrc9Z0Livy+m0MbYY/P/T0TpLpw9zVpdCyVkRkY9t9piLXED/maaGta4AFRFZnh1Xy0pt1Ts5ZC9G72NorZ5GeRMafbY1xPSSvPZoHsPDjkZ5yORnrBbTvWy1daG7AIH851gPYFthiYv3ef6hat8PafMLHfQnOpgYPpSl55GRkCvO8HmXntFt++lLR8APkyn7zB7FiW4nghzjuY1zuoBTmiZt2PT7Vrh7z5CQlRXJNFTtjMjoJWxigLpG3MzQcF5BOewKosZiY5ehS9b/xncJC3Pe0f4OcfvGn/bb7lhytl3tZOFO3zTum8PYrU5cXqEfs/mGv0iPBP5Cs4tNbm+Cd9UrNOK7qcPmr8p48hiko2OwSV1GrOzlQyTlubTSlajHGuVAKoicuX2KSqLgs815oIBx34HoIVfQldS3DbKc98rz7VdBVbRA8AzkJ6ST7VKFwE7utVNME/o8vBr4KXaPIKuAqHSFl1kT2A3b7XMrStKimSiRPHi0V3DsUEuiYXePFGeVjT7FCNGvPyk8ruJl2Nv3Re+8ng0LEK1DnYn5R739N4olcs8DWNDWABorQNGA5AFXGh4Lxdqoi4klxLGVJrjWvHXpUWhn0jaAOCDK3bhdkIaAKYinYq+idFRPivOYLxfNV2LXHwrxmKFB12sDaBooMRgKDf7FRsZOvtGWDoQKnH5IHLp60L9CNA8HJPHiDVsrnbaZS3ht3KawWF7HPc+UyXroxa1tLtc7tATjuQWgTxdJ9yep4uk+5ESmQc6ySuGto29SWTAEVyadquOc8sNAGuIwqa0NMjRV9G5zeef6rFeqgE5Y7x2hESmd7R6wTKkkMLov5zm89P7Vr3lY7Rp/Wc3npuwrXOcs8nK1OHmXd6fjx81F2uXBC7fd06tuf9SIet71wwuO/L6jR/SqML1buAJ+Doa75s92vku9VF5SAp/0+XVtj1slxoo1ocWgAmtKNpXNWx3ineUazT21FYrWeJe1S25jPHexv1nAdpUdl0hFISIpI3kUvat7XEVrS9Q4ZFeGGBta3W130C23etHhbTTyLP60q6K5uqdoeTqNBOHHN5tu3lptMbaaxzG1rdvlorvpVSxztI4JB+qR7Fge+m0E2eor8tmAf2awscYaat4J3s4J6Ripvlis7K6fQzmx9cTs9V74Z+Iup+0hryawLy4lWnaXndGY3TSOYaVa83siDmcRlvVQrDLki+0w9bRYL4KzW3mSK1ne3Ph5x+7i6nyLJlajvcn4zL5pvU8+9UpynXfRlvbZ8m7kKy4xWotQ4DvqnsWXAwXfjfL3GwYJJX0yuq1xzHP2Iwq8rb2FSKhwqDQirTkUUkJIo1xBxxNTyFFlkKtoo+Aj+q3sUscVAASScKmpFTtwVXRArAzE5UzOxxClDogrnummM72MfGGtbE6j43E8K8MHAjydxV25xnpXMADbROTJcrHZxVzhhQyk0rxEdKgWxPaBnFG4bLkpBPM5oA6UMekpam9ZZRxtks52ccgKQ05FseHgfsgXnoaClHpphqWNmdyQyDLPxmjeESsaIYRC2+0tcbzi00JbeeTQ3SRXHYVQsVqliZc/RZXEPlxD7O1pBlc4EXpAciNi6lktIkYHtrRwvC8KHnG/BVG6baa0jmLQ57C5sbi2rHFrqUzxBQBJa7S5vAs7GHD5aYb/3YcodJyWtsMj2vhYWscQBG+Q3qYcJzgOpTt7oYT5Y3mSKVjRyue0KppPSMUlnmLZmPGrPBY5uFDU0oa15UHdBwx4ummKcFA1gpt6T70tWOPpcgqaNOM3n3+oxXqrmWKGrZS00JmkxNSMODvHkq/HFQCpJO0guFeaqAye1vrBJRamhrV30BS84jB1cjyqRUkhgrD85zeem9Vy1oWT0f85zedm7Cte1qzycrU4eWd2n+ek5Ix938Vx2rsd2jaW6TkjP3FxwuO/L6rSfSq7XcjoeK02rVTBxbqpHgte5hDmuYKihofG27lqrV3r4jjHPK3cHhjhzmgKy3cbpSOz2vWTvDGiGVuRJJc5hAAGJPBOS19p75tmHiNmk5GBo/wBwg9S6ccV6P8nl6u2aM8+3v+HHf3r5dloj54nf3rudx3cm+xvldJIx+sbE1txpFLhfWtSfL6lzXd9JuyzyfaewdlV2O5bus/THSjVlmrEZxderfLsvRV6xTfs5s19VNNsm/SDux7l32zVat7GXNZW+Ca3rhFKEbln296+XbaI+aJx/rWl7p+6r9DMYMZfrNZk4Npdu9t5cVvfSZts8v2XsPaQpvFN+6MNtTFNse+wrP3sGD5SeQ7w1rGjpNSsj3RaOZBapIor11paBfNTUtBOPOt1Z++TZT4+uj+tGXD/bLliO6e2Ry2uV8Lw9jrjg5uXiNqOXBZ5Ir0dtnZo7Zpzfub8S5RWk73jvjbxvhd1SN96zRWk73rfjjjuhd1yNp2Fc1eXdrfoy9Cn8U8h7FltgWpmyPIexZgDJehR8xcFUlJRJX2ZtNrxrQymN0vrs3UVoKInEc/YpAUXSAqhoMUiLdrJbQ0/x3ub90tV5ULEbs8zdj7k7d3iiN1P4YJ+spQ6YUB0ZEZNYY4zIaAvLGl9BkLxFd/SpwU0klBgKnYNp/BQlIBTLqQyAVBPGK9G3mQRFxGIDTtob3Qgtc7Im35CAKgVdtLjQAbyTgAEFbQL3GzRGlasBqcDjXIbepPoIeCN44661YH/qZDkuZoK1TNs8AdDPVsTBIAxgBddFahz72Cv6EtIcJI3gtfrZ33Hgtdcc+8HAHNvCzCDqyZHkI6QVWteioZW3ZoopBukjY8cwcEX6MG1LcK3QRsz2blNf34fnfkgIfn3J0yp6YtRjgkc3F90iMDMvdwWAfaLUEegj4AOBqHullB4nyOcOohdBQ2WziONkbcmNawU3NAHsUyBE9o7QmSd7R2hDVUkhhtF/Ok3nZvVK2axmij+tJvOTeqVsL6pk5Wpw8174EJFsrsdFHTmLgfYs6Fs++VZCdRKNhkhd9poc08lWO9JYsFcd47vptBbqxRHwKqSQSWbv2CQtv3rmcK0nigHRrD7VilpO4jups9lbNrnOq97LoYxz6gMAzAoMa5rfT1m1+0PM9Ttth2nzLp99EY2fkn/9awtFpe7bupgtWp1LncHWh19jmUrcpicDWmxZ2itqImLd4T6ZMTh7T5DRIpymoud6Oxlq+9zEdfM7YGRtB4y5xPYsmVvu91ZqWd8n7SR13kZwO0FaY47vN9Qtti2+Wpesu0LUPKzDBvXbR83YVEk95JaKNOcxz9ikChdmOfsUoRcYK52kTqzHOBW44xyACpMcpu1H1X3HHiBXRCF0QcwtcKhwc1w3g1BHYpQKWUNaXPcGtAJcTsA2kqnZrbLI29DE1rDkbQ5zHkA5mMNJHPQ45Bc+CZz5mWZ4LtR4aQkYSNBLbM4k4GpBJGx0XIurr+FeIeyjrpFK38KAgbRU5/kQFHpJzXBtoZqy43WOa6/G4k4C9dBBO4gbgSq2j362tpddc042YtFQyLDH6zqE1GxzRsx6NtsjZY3xvFWvBa4ctRzJo4mBtxuF0BlBmKCgqBxURKaz2lrwS0g0N120g0BoePEHnUWkLA2VoBwc034nil6N4rRzT0gjaCRtTXXVBblm4GgvYbxzKGNxbKb+s4Q8ZxaIxTYCMic+dBFHpoXWAtLpi6RhjZnejq15xyZWhvE04TdpCmM9ppXVQ/V1zr1OXV0OGzrSsWjY45ZJYxwpqPe7OtGNYKbhRow3lTWmc1usIDsyXA3Q2u/KuAFEA2O2h5cAHMeymsjfm2owOBILTQ0c3DA7iq1seZLRHFTBnxiUihGFWxMpnUuq7/tqDTswhuWohx1VWzEA/IO8cBuZAcGO2nBWtEwODXSSikkpvvHkNHiR/ZbStMCbx2oLzDnyn2IkDNvKUSBH2jtCYpz7R2hMVSxDDaM+dJvOS+oVrisho4frSbzsn8ta8qmRarnd0WjNfZZIx41LzK+W03m9YXkjH1AI2gHHMcR417ZeXlPd1oo2e0G6DcmvSNOwOzkZXlNftHcsfbnJMRD0tHqow9XVxz/TjG1Y4AnsTttQ2inHgQoWN3I7tQvYj0vHNdt+7n/Wc/Xv4+DzuqboyHjcZ3IAxKJlB0lGu7S6aMFIr58y8/V6m2oyTaePEBuI7O+nBOWbT2hJRyMrmo1WmrnpMTz4k0mqtpskWjjzHyN1q8kVG8mleTBM20+UKcYNR+CG6hc1ck+mYujaOfl2x6vn6+rx8LV0mgaKuJDWjeSaAdJXreiNHiCzxxD6DA2u87TzmpWD732hzLNrXg3IDRlcnSXaDoB6SvRyV40Y+iZifDp1mpjPMdPAXFZcHALSy5HkWXbkt6PNsMpIbqS0Ua05jn7FKFEcxz9ikBUrCAO8dH4pogaZjbsO/lRBOwUCgUtIWR9WyxEaxlaCnyjD40Zx20BB2Fo2VU1mtZlAcyhYQakiha4YFjmk4EEUpsVoFc+02Z0bzLALxOM0QIGspk5lcBIKchyOwoL2rd9Fw4uCSOt3ZRNZ4nNGJZU0LrrSATTE5prHbGytDmGoyNQQQdrXNOLTxFToIGvfUClRtdQUHFS9VTEHeNxwOXSoLDOXNqRQhzwRyOpXqVmqJURYnOqHltwUDWtBAu0Bo7HHEcWCsSNc0cEBxGQxqctpKkaczxnqoPYuRPO61ExwlzYRhNM00L98ULs+J0gyrRprUtBwXWmUUu6iJ1Tn4WZpyrlcYQeV267j1je4utNZ4GsY1jAGtaA1rWigaAKAAbBRGghjLsa3czlVSAnbTmJSAz4ySnqgVfZ2hIlMT7O0JEqkkMRYPnOXzr/5f4rWOKyNi+cpvOu9QLWuKpk5Wqeq53dHoRtrs7oibrqXoneQ8Vunpz3gq+ChmmLRgK58gPHxKlZmJ3hZ4rNZnxvcyVt17Dde07DxHdiKcoTAr0fur7l/0pgfHd/SWtNCMGyNB+Td0mh2Y8i83e0tcWuBa5puva4Uc07iF9BptTGWu08uLJTpkSSGqeq7YlidMlVMSkhyp9H6PfPK2KIVc457Gt+k48QHs3oLLZXyvayJpc92DWjtcfotG8r1LuY7mm2SM/SlfQyP5vFbuaMelcOr1Pt12jltix9XeeF7RejWWeFsUfitHOScXOPGTU86mc5NrQRggJXguwMzuCeQ9izIOAC0cx4J5D2FZobFpRS4gUkJfTJOtFWuJxHP2KUKqbOKjPCuZrsO+qshSkYKNROrTDs4kMBN0ZbdnHhtQWAU4URrxdCcV4uj8VAgtOjqu1kTtXJkSBVrxukZt4jgRv2IINLUIZaG6p5wFTWJ5/dyUFeRwDuJXATxdCaSO8C1wa4EUcHCoI3EHAqUpG5njoe1VrbpSOKgcSXGl1jAXyOxGTBjtzOAzJAVJ2hg0hsUkkbHVDmRuN2lMmV+T+xRW7LYGRNcWNa2uL3UJc6gze8m87nKgVWWSS0D4x4OKtdS13Dft8M9uQr9BpodpOIXXjYAAAAAMAAKADcAobPLeY1zSKEAjDYmkmeHABtQc3ClG8oJqcutBZTEoceLo/FDjxdBQGSlVV4XuJdWlA6gpyKdAz8vzvSTOTuKrIxVlFNIy+dPqBaolZezj9YS+d/oatOVnkWqQKeqCqQVFiHBBpxc34Liae7l4bU2tbk2IZI0VJoTQOH0m4nPeu5VRyMJHBNDlWmVcyNxpUK1bTE7wiY3eRaW0NNZXUnbQVo17cY3bqO2HiNFSDl7VLZw8Fr6OaaAhwBBG2tc6rK6U73UL6mzuMJ8ml6P0cxzFenh1/jI57Yfh5/eXU0J3OzWo+DFGfSlkwaB/wAo+meSg41r9E976COhn8M7aHikfMzGvPVapjQBRoAGQAwA5FGXXzPbH/aaYf8AZzdB6BhsYuxgl7/Hkdi9xFOgY5CgzVu0W2hLRi/durUCvKQehKaQk4ZjBvSCacyeGANqdpJJPPgPzvK83fed5bhgZQY5kk9Jr+eVFVO5BVQGmHBPIexZoe5aSd3AdyHsKzLMlpRWxOakhcmWijaAogVGCiaVKUoTtFMuTBACiBQGCiCjRAoDSqmqkoASsq5pqcCaAGgypijl8U8dB00CZ2Y5fYnOzl9nvoiRRsoABsAAoKZcSJDVKqAqpkwSQPRJMkgRTuGKY5IzmqyMVD/n5fPf0NWnIWWvUt82wa0eo1aH9OZ5bPSaqXjhNUqQUBt0fls9JvvTfCEfls9JvvWey26dOFALdH5bPSb70bbWzy2ekFOwlqkojameU30ghNvjGcjPTb702OyQlECqD9KxVprGHkcD2IxpOPyh1oLqZyp/CsflDrQO01F5Y6/ckb/AtFNRUjpyHyugO9yE6ei3u9Eq3TJvC1afEPIexZq/gF15dMxlpAvZH6JXGV6RMKWDVJOEyuq2YRApJKUiBT6wJJKYDiQKQFJJRIQdXJEEkkDHZy+xLaOfrCSSgGEkkkScJEpkkCqkkkgc5IwkkqyMFbP87afOD+W1S6kDYkktIZyYtogNEkkAmMKN9nadgSSQROsbdw6AibZW0rd7EkkEsUFMgpkkkDlyAsSSUJCWproSSQFgAoyP/qSShKMhJJJ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6" name="AutoShape 10" descr="data:image/jpeg;base64,/9j/4AAQSkZJRgABAQAAAQABAAD/2wCEAAkGBhQSEBUUEBQUFRQVFBAQEBUQFBQVFBQUFRAVFBQUFBQXHCYeGBkjGRQUHy8gIycpLCwsFR4xNTAqNSYrLCkBCQoKDgwOGg8PGikkHCAqLCkpLCwpLCotKSkpKSwpKSksKikpLCkpLCwpKSkpLykpLCkpKSksKSksKSkpLCwsLP/AABEIALcBFAMBIgACEQEDEQH/xAAbAAABBQEBAAAAAAAAAAAAAAACAAEDBAYFB//EAE8QAAEDAQQEBwoKCAQHAQAAAAEAAgMRBBIhMQUTQVEiYXGBkaGxBgcjMlJzkrLB0RUkMzVCcoKi4fAUJVNjk7PC0hY0VKNEYnSDlMPxQ//EABoBAQADAQEBAAAAAAAAAAAAAAABAgMEBQb/xAAqEQEAAgEDAwMDBAMAAAAAAAAAAQIDBBExEiFBBRNRM2GBFSMykSJSsf/aAAwDAQACEQMRAD8A2ACIBMAiAUAqJ7qQCIIGARXU9EVEAhqe6iATolG1mfL+HsTlmI50BZUtxpia4A1z3hTO2cvsKAbiRYpEqIAuJXEdEkAhqcNTp0AlvaPWCkQuy5x6wT1VZGL11Z5RullH3yrYcuUx3xifz038wrpjJWUmTkoCUnFBVNjc5KZyZMHVTY3OHJtYmKG8p2B3ki5ACiIwUbG56oHIi5CSmwEpJ3igUbiiQlM40/BHRA4oE1yZNROqLNcAiCEIwroEE7XYniwPOKhCRx05EFniOJLjiTTLYSNykT1RhAGcZ+77k4Zxn7vuQGEihDOM/nmQWgYUrQnBtScT0qAQHi/nYFI/LnHUVWmaagNILsSAXOHtSnJawuNTg0FrS6tSaHGuIxQW6JKE2clwIe4NANWbHEjAknEfgpdXy+kfeiRUTJtWPySkYRuCBo31AKIKGGzBopQZmm3DYpkCPtHaEkne0doTKkjB2aEvtkzRnrpyK8T3FdwaKfTZ0/guPon5wl89aa9Llr6qLXms7QmKxLjO0Y/i6VF8GSD6PWF3CmDVT3bJ9uHE+DpPJPS33oDo+TyT1LQgJPVvdlHtwzjrG/Y13QhNjf5LugrvgI7qj3ZOj7s6LI/yXeiUAsrwMQ48ZGa07WoXKfd+yOhmTC7yT0FCWHcegrT1UblPufY6GbunaD0FRvWnonDBuCn3DoZRxSqu7pWMap1AK4bONcEq0TuiY2PeSTtcmUbDXVRhQPirtdnv6upTgKwMJ4/aepBd4zzKhZbMZHSkySgCUsaGvugARs2Ab73Sg6oRBUPgsftJv4rkvgoftJ/4z/eg6AUUsFXMd5JdTnA9yrfBDf2k/wDHk96gtlhjibffJaLrcTSecnEgDBrq5lB0nQDWNftDXN5iQc+brUr4wQQcQRQ864QbBUcO17c5LZXqKmskcMjyxptN4NDzfltjRdJIqLzxXI9CDrx5BEuczQseNdZgT/8AvOdtR9PcU50JFufzzTf3olfonoqHwHD5J55JP7k3+H4P2fS5/vQXW7eVEAudoNg1NMaNknYOEcA2Z4Az3BdIIBky9H1gmonflzjtCYqkjD6KH6wm8/ae1y1qyeifnGbz1o7XLXOCzycrU4RuSDlgO+TOdfCASBq5XYEjNzN3IskJn+XJzSSe9YTfZ6WHRWy16ol7fVM4rxUWqTZLN/Gk/uTi3zDKefmnlH9Sj3IaT6bePMPZkVV4wNJT/wCotH/kTf3LoWQW97BJG61uYS4Bwme4YEg/TrmFPVvwzvoZp/K0R+XrF5C5eU2m02+Jt+R9qYwEAuc4gVJAAx4yq3+ILV/qZvSB7Qpm23MIrobX71tE/l66UBXkv+JbWP8AiZee4e1qId1Vs/1D/Ri/sT3IW/Tsv2/t6zRKi8nHdbbP9Q70If7Ft+4bSkk8DzM8vc2QtqQ0Gl0ECjQArRfdhm0t8Veq2zq6U+SdyLPVWk0iPBP+qVmyF004cFuU0TcEkcTRRJShp3bOUe1SBRu2co9qkClIgqmiPFkO+e0dTy3+lWwqehHeCJ3y2o9NpkUjoBEEwUVqtQjjc91brQXOoKmgzoFAsKrpKzayKRm10bmjiJBoeYgHmUXw3EPHdq/PAx9BeADzFWbPaWPrcc1wwFWuB2cSArDadZEx/lNY/pAJ7VXsPCnnfhg6KEcjIw89cpHMloLCzsA+iCz0XFvsQaJnbq3OJArNaCSSAMJnNz5GhEug04nmPV+Cdc12n4A6gla51PFiOscfssBKnsWkRKXANe26GnwjS2t6tMDjXA5hBbSqmToOfoQUjd560/znldFUtFto14/ezevX2q6gF57R6wTJ3e0doT0VJIYbRHzjL560f1LXlY7RZ/WU3np/6lsHKl+Vq8POe+O74zHxRdsjllaLRd8B9bZTdEzrc9Z0Livy+m0MbYY/P/T0TpLpw9zVpdCyVkRkY9t9piLXED/maaGta4AFRFZnh1Xy0pt1Ts5ZC9G72NorZ5GeRMafbY1xPSSvPZoHsPDjkZ5yORnrBbTvWy1daG7AIH851gPYFthiYv3ef6hat8PafMLHfQnOpgYPpSl55GRkCvO8HmXntFt++lLR8APkyn7zB7FiW4nghzjuY1zuoBTmiZt2PT7Vrh7z5CQlRXJNFTtjMjoJWxigLpG3MzQcF5BOewKosZiY5ehS9b/xncJC3Pe0f4OcfvGn/bb7lhytl3tZOFO3zTum8PYrU5cXqEfs/mGv0iPBP5Cs4tNbm+Cd9UrNOK7qcPmr8p48hiko2OwSV1GrOzlQyTlubTSlajHGuVAKoicuX2KSqLgs815oIBx34HoIVfQldS3DbKc98rz7VdBVbRA8AzkJ6ST7VKFwE7utVNME/o8vBr4KXaPIKuAqHSFl1kT2A3b7XMrStKimSiRPHi0V3DsUEuiYXePFGeVjT7FCNGvPyk8ruJl2Nv3Re+8ng0LEK1DnYn5R739N4olcs8DWNDWABorQNGA5AFXGh4Lxdqoi4klxLGVJrjWvHXpUWhn0jaAOCDK3bhdkIaAKYinYq+idFRPivOYLxfNV2LXHwrxmKFB12sDaBooMRgKDf7FRsZOvtGWDoQKnH5IHLp60L9CNA8HJPHiDVsrnbaZS3ht3KawWF7HPc+UyXroxa1tLtc7tATjuQWgTxdJ9yep4uk+5ESmQc6ySuGto29SWTAEVyadquOc8sNAGuIwqa0NMjRV9G5zeef6rFeqgE5Y7x2hESmd7R6wTKkkMLov5zm89P7Vr3lY7Rp/Wc3npuwrXOcs8nK1OHmXd6fjx81F2uXBC7fd06tuf9SIet71wwuO/L6jR/SqML1buAJ+Doa75s92vku9VF5SAp/0+XVtj1slxoo1ocWgAmtKNpXNWx3ineUazT21FYrWeJe1S25jPHexv1nAdpUdl0hFISIpI3kUvat7XEVrS9Q4ZFeGGBta3W130C23etHhbTTyLP60q6K5uqdoeTqNBOHHN5tu3lptMbaaxzG1rdvlorvpVSxztI4JB+qR7Fge+m0E2eor8tmAf2awscYaat4J3s4J6Ripvlis7K6fQzmx9cTs9V74Z+Iup+0hryawLy4lWnaXndGY3TSOYaVa83siDmcRlvVQrDLki+0w9bRYL4KzW3mSK1ne3Ph5x+7i6nyLJlajvcn4zL5pvU8+9UpynXfRlvbZ8m7kKy4xWotQ4DvqnsWXAwXfjfL3GwYJJX0yuq1xzHP2Iwq8rb2FSKhwqDQirTkUUkJIo1xBxxNTyFFlkKtoo+Aj+q3sUscVAASScKmpFTtwVXRArAzE5UzOxxClDogrnummM72MfGGtbE6j43E8K8MHAjydxV25xnpXMADbROTJcrHZxVzhhQyk0rxEdKgWxPaBnFG4bLkpBPM5oA6UMekpam9ZZRxtks52ccgKQ05FseHgfsgXnoaClHpphqWNmdyQyDLPxmjeESsaIYRC2+0tcbzi00JbeeTQ3SRXHYVQsVqliZc/RZXEPlxD7O1pBlc4EXpAciNi6lktIkYHtrRwvC8KHnG/BVG6baa0jmLQ57C5sbi2rHFrqUzxBQBJa7S5vAs7GHD5aYb/3YcodJyWtsMj2vhYWscQBG+Q3qYcJzgOpTt7oYT5Y3mSKVjRyue0KppPSMUlnmLZmPGrPBY5uFDU0oa15UHdBwx4ummKcFA1gpt6T70tWOPpcgqaNOM3n3+oxXqrmWKGrZS00JmkxNSMODvHkq/HFQCpJO0guFeaqAye1vrBJRamhrV30BS84jB1cjyqRUkhgrD85zeem9Vy1oWT0f85zedm7Cte1qzycrU4eWd2n+ek5Ix938Vx2rsd2jaW6TkjP3FxwuO/L6rSfSq7XcjoeK02rVTBxbqpHgte5hDmuYKihofG27lqrV3r4jjHPK3cHhjhzmgKy3cbpSOz2vWTvDGiGVuRJJc5hAAGJPBOS19p75tmHiNmk5GBo/wBwg9S6ccV6P8nl6u2aM8+3v+HHf3r5dloj54nf3rudx3cm+xvldJIx+sbE1txpFLhfWtSfL6lzXd9JuyzyfaewdlV2O5bus/THSjVlmrEZxderfLsvRV6xTfs5s19VNNsm/SDux7l32zVat7GXNZW+Ca3rhFKEbln296+XbaI+aJx/rWl7p+6r9DMYMZfrNZk4Npdu9t5cVvfSZts8v2XsPaQpvFN+6MNtTFNse+wrP3sGD5SeQ7w1rGjpNSsj3RaOZBapIor11paBfNTUtBOPOt1Z++TZT4+uj+tGXD/bLliO6e2Ry2uV8Lw9jrjg5uXiNqOXBZ5Ir0dtnZo7Zpzfub8S5RWk73jvjbxvhd1SN96zRWk73rfjjjuhd1yNp2Fc1eXdrfoy9Cn8U8h7FltgWpmyPIexZgDJehR8xcFUlJRJX2ZtNrxrQymN0vrs3UVoKInEc/YpAUXSAqhoMUiLdrJbQ0/x3ub90tV5ULEbs8zdj7k7d3iiN1P4YJ+spQ6YUB0ZEZNYY4zIaAvLGl9BkLxFd/SpwU0klBgKnYNp/BQlIBTLqQyAVBPGK9G3mQRFxGIDTtob3Qgtc7Im35CAKgVdtLjQAbyTgAEFbQL3GzRGlasBqcDjXIbepPoIeCN44661YH/qZDkuZoK1TNs8AdDPVsTBIAxgBddFahz72Cv6EtIcJI3gtfrZ33Hgtdcc+8HAHNvCzCDqyZHkI6QVWteioZW3ZoopBukjY8cwcEX6MG1LcK3QRsz2blNf34fnfkgIfn3J0yp6YtRjgkc3F90iMDMvdwWAfaLUEegj4AOBqHullB4nyOcOohdBQ2WziONkbcmNawU3NAHsUyBE9o7QmSd7R2hDVUkhhtF/Ok3nZvVK2axmij+tJvOTeqVsL6pk5Wpw8174EJFsrsdFHTmLgfYs6Fs++VZCdRKNhkhd9poc08lWO9JYsFcd47vptBbqxRHwKqSQSWbv2CQtv3rmcK0nigHRrD7VilpO4jups9lbNrnOq97LoYxz6gMAzAoMa5rfT1m1+0PM9Ttth2nzLp99EY2fkn/9awtFpe7bupgtWp1LncHWh19jmUrcpicDWmxZ2itqImLd4T6ZMTh7T5DRIpymoud6Oxlq+9zEdfM7YGRtB4y5xPYsmVvu91ZqWd8n7SR13kZwO0FaY47vN9Qtti2+Wpesu0LUPKzDBvXbR83YVEk95JaKNOcxz9ikChdmOfsUoRcYK52kTqzHOBW44xyACpMcpu1H1X3HHiBXRCF0QcwtcKhwc1w3g1BHYpQKWUNaXPcGtAJcTsA2kqnZrbLI29DE1rDkbQ5zHkA5mMNJHPQ45Bc+CZz5mWZ4LtR4aQkYSNBLbM4k4GpBJGx0XIurr+FeIeyjrpFK38KAgbRU5/kQFHpJzXBtoZqy43WOa6/G4k4C9dBBO4gbgSq2j362tpddc042YtFQyLDH6zqE1GxzRsx6NtsjZY3xvFWvBa4ctRzJo4mBtxuF0BlBmKCgqBxURKaz2lrwS0g0N120g0BoePEHnUWkLA2VoBwc034nil6N4rRzT0gjaCRtTXXVBblm4GgvYbxzKGNxbKb+s4Q8ZxaIxTYCMic+dBFHpoXWAtLpi6RhjZnejq15xyZWhvE04TdpCmM9ppXVQ/V1zr1OXV0OGzrSsWjY45ZJYxwpqPe7OtGNYKbhRow3lTWmc1usIDsyXA3Q2u/KuAFEA2O2h5cAHMeymsjfm2owOBILTQ0c3DA7iq1seZLRHFTBnxiUihGFWxMpnUuq7/tqDTswhuWohx1VWzEA/IO8cBuZAcGO2nBWtEwODXSSikkpvvHkNHiR/ZbStMCbx2oLzDnyn2IkDNvKUSBH2jtCYpz7R2hMVSxDDaM+dJvOS+oVrisho4frSbzsn8ta8qmRarnd0WjNfZZIx41LzK+W03m9YXkjH1AI2gHHMcR417ZeXlPd1oo2e0G6DcmvSNOwOzkZXlNftHcsfbnJMRD0tHqow9XVxz/TjG1Y4AnsTttQ2inHgQoWN3I7tQvYj0vHNdt+7n/Wc/Xv4+DzuqboyHjcZ3IAxKJlB0lGu7S6aMFIr58y8/V6m2oyTaePEBuI7O+nBOWbT2hJRyMrmo1WmrnpMTz4k0mqtpskWjjzHyN1q8kVG8mleTBM20+UKcYNR+CG6hc1ck+mYujaOfl2x6vn6+rx8LV0mgaKuJDWjeSaAdJXreiNHiCzxxD6DA2u87TzmpWD732hzLNrXg3IDRlcnSXaDoB6SvRyV40Y+iZifDp1mpjPMdPAXFZcHALSy5HkWXbkt6PNsMpIbqS0Ua05jn7FKFEcxz9ikBUrCAO8dH4pogaZjbsO/lRBOwUCgUtIWR9WyxEaxlaCnyjD40Zx20BB2Fo2VU1mtZlAcyhYQakiha4YFjmk4EEUpsVoFc+02Z0bzLALxOM0QIGspk5lcBIKchyOwoL2rd9Fw4uCSOt3ZRNZ4nNGJZU0LrrSATTE5prHbGytDmGoyNQQQdrXNOLTxFToIGvfUClRtdQUHFS9VTEHeNxwOXSoLDOXNqRQhzwRyOpXqVmqJURYnOqHltwUDWtBAu0Bo7HHEcWCsSNc0cEBxGQxqctpKkaczxnqoPYuRPO61ExwlzYRhNM00L98ULs+J0gyrRprUtBwXWmUUu6iJ1Tn4WZpyrlcYQeV267j1je4utNZ4GsY1jAGtaA1rWigaAKAAbBRGghjLsa3czlVSAnbTmJSAz4ySnqgVfZ2hIlMT7O0JEqkkMRYPnOXzr/5f4rWOKyNi+cpvOu9QLWuKpk5Wqeq53dHoRtrs7oibrqXoneQ8Vunpz3gq+ChmmLRgK58gPHxKlZmJ3hZ4rNZnxvcyVt17Dde07DxHdiKcoTAr0fur7l/0pgfHd/SWtNCMGyNB+Td0mh2Y8i83e0tcWuBa5puva4Uc07iF9BptTGWu08uLJTpkSSGqeq7YlidMlVMSkhyp9H6PfPK2KIVc457Gt+k48QHs3oLLZXyvayJpc92DWjtcfotG8r1LuY7mm2SM/SlfQyP5vFbuaMelcOr1Pt12jltix9XeeF7RejWWeFsUfitHOScXOPGTU86mc5NrQRggJXguwMzuCeQ9izIOAC0cx4J5D2FZobFpRS4gUkJfTJOtFWuJxHP2KUKqbOKjPCuZrsO+qshSkYKNROrTDs4kMBN0ZbdnHhtQWAU4URrxdCcV4uj8VAgtOjqu1kTtXJkSBVrxukZt4jgRv2IINLUIZaG6p5wFTWJ5/dyUFeRwDuJXATxdCaSO8C1wa4EUcHCoI3EHAqUpG5njoe1VrbpSOKgcSXGl1jAXyOxGTBjtzOAzJAVJ2hg0hsUkkbHVDmRuN2lMmV+T+xRW7LYGRNcWNa2uL3UJc6gze8m87nKgVWWSS0D4x4OKtdS13Dft8M9uQr9BpodpOIXXjYAAAAAMAAKADcAobPLeY1zSKEAjDYmkmeHABtQc3ClG8oJqcutBZTEoceLo/FDjxdBQGSlVV4XuJdWlA6gpyKdAz8vzvSTOTuKrIxVlFNIy+dPqBaolZezj9YS+d/oatOVnkWqQKeqCqQVFiHBBpxc34Liae7l4bU2tbk2IZI0VJoTQOH0m4nPeu5VRyMJHBNDlWmVcyNxpUK1bTE7wiY3eRaW0NNZXUnbQVo17cY3bqO2HiNFSDl7VLZw8Fr6OaaAhwBBG2tc6rK6U73UL6mzuMJ8ml6P0cxzFenh1/jI57Yfh5/eXU0J3OzWo+DFGfSlkwaB/wAo+meSg41r9E976COhn8M7aHikfMzGvPVapjQBRoAGQAwA5FGXXzPbH/aaYf8AZzdB6BhsYuxgl7/Hkdi9xFOgY5CgzVu0W2hLRi/durUCvKQehKaQk4ZjBvSCacyeGANqdpJJPPgPzvK83fed5bhgZQY5kk9Jr+eVFVO5BVQGmHBPIexZoe5aSd3AdyHsKzLMlpRWxOakhcmWijaAogVGCiaVKUoTtFMuTBACiBQGCiCjRAoDSqmqkoASsq5pqcCaAGgypijl8U8dB00CZ2Y5fYnOzl9nvoiRRsoABsAAoKZcSJDVKqAqpkwSQPRJMkgRTuGKY5IzmqyMVD/n5fPf0NWnIWWvUt82wa0eo1aH9OZ5bPSaqXjhNUqQUBt0fls9JvvTfCEfls9JvvWey26dOFALdH5bPSb70bbWzy2ekFOwlqkojameU30ghNvjGcjPTb702OyQlECqD9KxVprGHkcD2IxpOPyh1oLqZyp/CsflDrQO01F5Y6/ckb/AtFNRUjpyHyugO9yE6ei3u9Eq3TJvC1afEPIexZq/gF15dMxlpAvZH6JXGV6RMKWDVJOEyuq2YRApJKUiBT6wJJKYDiQKQFJJRIQdXJEEkkDHZy+xLaOfrCSSgGEkkkScJEpkkCqkkkgc5IwkkqyMFbP87afOD+W1S6kDYkktIZyYtogNEkkAmMKN9nadgSSQROsbdw6AibZW0rd7EkkEsUFMgpkkkDlyAsSSUJCWproSSQFgAoyP/qSShKMhJJJ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8" name="Picture 12" descr="https://encrypted-tbn2.gstatic.com/images?q=tbn:ANd9GcTtN1tkBxM1oxYAKxUa6pJSqafXM45EVAnzsbmntezmEWHF5V8bM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36912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CF6D78-2727-4DC5-ACE4-1FDD6BEF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88449"/>
            <a:ext cx="6589199" cy="716658"/>
          </a:xfrm>
        </p:spPr>
        <p:txBody>
          <a:bodyPr>
            <a:normAutofit/>
          </a:bodyPr>
          <a:lstStyle/>
          <a:p>
            <a:r>
              <a:rPr lang="sk-SK" sz="3200" b="1" dirty="0"/>
              <a:t>Čo je hymna?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85C6E2A8-1EBB-4711-A139-A8815C226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2591544"/>
          </a:xfrm>
        </p:spPr>
        <p:txBody>
          <a:bodyPr>
            <a:normAutofit/>
          </a:bodyPr>
          <a:lstStyle/>
          <a:p>
            <a:pPr algn="ctr"/>
            <a:r>
              <a:rPr lang="sk-SK" sz="2800" dirty="0"/>
              <a:t>Štátna hymna je slávnostná spravidla vlastenecká pieseň. </a:t>
            </a:r>
          </a:p>
          <a:p>
            <a:pPr marL="0" indent="0" algn="ctr">
              <a:buNone/>
            </a:pPr>
            <a:r>
              <a:rPr lang="sk-SK" sz="2800" dirty="0"/>
              <a:t>Patrí medzi štátne symboly a určuje ju zákon. </a:t>
            </a:r>
          </a:p>
          <a:p>
            <a:pPr marL="0" indent="0" algn="ctr">
              <a:buNone/>
            </a:pPr>
            <a:r>
              <a:rPr lang="sk-SK" sz="2800" dirty="0"/>
              <a:t>Vo väčšine jazykov sa označuje ako národa hymna.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="" xmlns:a16="http://schemas.microsoft.com/office/drawing/2014/main" id="{7A4F14D7-5E12-4626-9F00-C21A622A4FD9}"/>
              </a:ext>
            </a:extLst>
          </p:cNvPr>
          <p:cNvSpPr txBox="1"/>
          <p:nvPr/>
        </p:nvSpPr>
        <p:spPr>
          <a:xfrm>
            <a:off x="2123728" y="5013176"/>
            <a:ext cx="603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2"/>
              </a:rPr>
              <a:t>https://www.youtube.com/watch?v=RgYTcdXcCEo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60494381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214</TotalTime>
  <Words>227</Words>
  <Application>Microsoft Office PowerPoint</Application>
  <PresentationFormat>Prezentácia na obrazovke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Dym</vt:lpstr>
      <vt:lpstr>Dejepis 8.B </vt:lpstr>
      <vt:lpstr> Ako vznikla slovenská hymna</vt:lpstr>
      <vt:lpstr>        Nad tatrou sa blýska</vt:lpstr>
      <vt:lpstr>Janko Matúška</vt:lpstr>
      <vt:lpstr>Nad tatrou sa blýska</vt:lpstr>
      <vt:lpstr>Snímka 6</vt:lpstr>
      <vt:lpstr>Snímka 7</vt:lpstr>
      <vt:lpstr>Snímka 8</vt:lpstr>
      <vt:lpstr>Čo je hymna?</vt:lpstr>
      <vt:lpstr>Ako sa treba správať prihraní štátnej hymny?</vt:lpstr>
      <vt:lpstr>Pri akých príležitostiach sa hrá slovenská hymna?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vznikla slovenská hymna</dc:title>
  <dc:subject>Dejepis</dc:subject>
  <dc:creator>M.Kušnírová</dc:creator>
  <cp:lastModifiedBy>hp</cp:lastModifiedBy>
  <cp:revision>27</cp:revision>
  <dcterms:created xsi:type="dcterms:W3CDTF">2014-02-23T16:59:53Z</dcterms:created>
  <dcterms:modified xsi:type="dcterms:W3CDTF">2020-05-21T07:51:24Z</dcterms:modified>
</cp:coreProperties>
</file>