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10" name="Pravouhlý trojuholní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Nadpis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sk-SK" smtClean="0"/>
              <a:t>Kliknite sem a upravte štýl predlohy nadpisov.</a:t>
            </a:r>
            <a:endParaRPr kumimoji="0" lang="en-US"/>
          </a:p>
        </p:txBody>
      </p:sp>
      <p:sp>
        <p:nvSpPr>
          <p:cNvPr id="17" name="Podnadpis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sk-SK" smtClean="0"/>
              <a:t>Kliknite sem a upravte štýl predlohy podnadpisov.</a:t>
            </a:r>
            <a:endParaRPr kumimoji="0" lang="en-US"/>
          </a:p>
        </p:txBody>
      </p:sp>
      <p:grpSp>
        <p:nvGrpSpPr>
          <p:cNvPr id="2" name="Skupina 1"/>
          <p:cNvGrpSpPr/>
          <p:nvPr/>
        </p:nvGrpSpPr>
        <p:grpSpPr>
          <a:xfrm>
            <a:off x="-3765" y="4953000"/>
            <a:ext cx="9147765" cy="1912088"/>
            <a:chOff x="-3765" y="4832896"/>
            <a:chExt cx="9147765" cy="2032192"/>
          </a:xfrm>
        </p:grpSpPr>
        <p:sp>
          <p:nvSpPr>
            <p:cNvPr id="7" name="Voľná forma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Voľná forma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Voľná forma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Rovná spojnica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Zástupný symbol dátumu 29"/>
          <p:cNvSpPr>
            <a:spLocks noGrp="1"/>
          </p:cNvSpPr>
          <p:nvPr>
            <p:ph type="dt" sz="half" idx="10"/>
          </p:nvPr>
        </p:nvSpPr>
        <p:spPr/>
        <p:txBody>
          <a:bodyPr/>
          <a:lstStyle>
            <a:lvl1pPr>
              <a:defRPr>
                <a:solidFill>
                  <a:srgbClr val="FFFFFF"/>
                </a:solidFill>
              </a:defRPr>
            </a:lvl1pPr>
            <a:extLst/>
          </a:lstStyle>
          <a:p>
            <a:fld id="{4CD2D464-F781-46B6-8B89-D4513356378F}" type="datetimeFigureOut">
              <a:rPr lang="sk-SK" smtClean="0"/>
              <a:pPr/>
              <a:t>22. 5. 2014</a:t>
            </a:fld>
            <a:endParaRPr lang="sk-SK"/>
          </a:p>
        </p:txBody>
      </p:sp>
      <p:sp>
        <p:nvSpPr>
          <p:cNvPr id="19" name="Zástupný symbol päty 18"/>
          <p:cNvSpPr>
            <a:spLocks noGrp="1"/>
          </p:cNvSpPr>
          <p:nvPr>
            <p:ph type="ftr" sz="quarter" idx="11"/>
          </p:nvPr>
        </p:nvSpPr>
        <p:spPr/>
        <p:txBody>
          <a:bodyPr/>
          <a:lstStyle>
            <a:lvl1pPr>
              <a:defRPr>
                <a:solidFill>
                  <a:schemeClr val="accent1">
                    <a:tint val="20000"/>
                  </a:schemeClr>
                </a:solidFill>
              </a:defRPr>
            </a:lvl1pPr>
            <a:extLst/>
          </a:lstStyle>
          <a:p>
            <a:endParaRPr lang="sk-SK"/>
          </a:p>
        </p:txBody>
      </p:sp>
      <p:sp>
        <p:nvSpPr>
          <p:cNvPr id="27" name="Zástupný symbol čísla snímky 26"/>
          <p:cNvSpPr>
            <a:spLocks noGrp="1"/>
          </p:cNvSpPr>
          <p:nvPr>
            <p:ph type="sldNum" sz="quarter" idx="12"/>
          </p:nvPr>
        </p:nvSpPr>
        <p:spPr/>
        <p:txBody>
          <a:bodyPr/>
          <a:lstStyle>
            <a:lvl1pPr>
              <a:defRPr>
                <a:solidFill>
                  <a:srgbClr val="FFFFFF"/>
                </a:solidFill>
              </a:defRPr>
            </a:lvl1pPr>
            <a:extLst/>
          </a:lstStyle>
          <a:p>
            <a:fld id="{1E723C12-CB0D-4ECC-8BDA-C166430104EB}" type="slidenum">
              <a:rPr lang="sk-SK" smtClean="0"/>
              <a:pPr/>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a:xfrm>
            <a:off x="457200" y="1481329"/>
            <a:ext cx="8229600" cy="4386071"/>
          </a:xfrm>
        </p:spPr>
        <p:txBody>
          <a:bodyPr vert="eaVert"/>
          <a:lstStyle>
            <a:extLs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extLst/>
          </a:lstStyle>
          <a:p>
            <a:fld id="{4CD2D464-F781-46B6-8B89-D4513356378F}" type="datetimeFigureOut">
              <a:rPr lang="sk-SK" smtClean="0"/>
              <a:pPr/>
              <a:t>22. 5. 2014</a:t>
            </a:fld>
            <a:endParaRPr lang="sk-SK"/>
          </a:p>
        </p:txBody>
      </p:sp>
      <p:sp>
        <p:nvSpPr>
          <p:cNvPr id="5" name="Zástupný symbol päty 4"/>
          <p:cNvSpPr>
            <a:spLocks noGrp="1"/>
          </p:cNvSpPr>
          <p:nvPr>
            <p:ph type="ftr" sz="quarter" idx="11"/>
          </p:nvPr>
        </p:nvSpPr>
        <p:spPr/>
        <p:txBody>
          <a:bodyPr/>
          <a:lstStyle>
            <a:extLst/>
          </a:lstStyle>
          <a:p>
            <a:endParaRPr lang="sk-SK"/>
          </a:p>
        </p:txBody>
      </p:sp>
      <p:sp>
        <p:nvSpPr>
          <p:cNvPr id="6" name="Zástupný symbol čísla snímky 5"/>
          <p:cNvSpPr>
            <a:spLocks noGrp="1"/>
          </p:cNvSpPr>
          <p:nvPr>
            <p:ph type="sldNum" sz="quarter" idx="12"/>
          </p:nvPr>
        </p:nvSpPr>
        <p:spPr/>
        <p:txBody>
          <a:bodyPr/>
          <a:lstStyle>
            <a:extLst/>
          </a:lstStyle>
          <a:p>
            <a:fld id="{1E723C12-CB0D-4ECC-8BDA-C166430104EB}"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844013" y="274640"/>
            <a:ext cx="1777470" cy="5592761"/>
          </a:xfrm>
        </p:spPr>
        <p:txBody>
          <a:bodyPr vert="eaVert"/>
          <a:lstStyle>
            <a:extLst/>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a:xfrm>
            <a:off x="457200" y="274641"/>
            <a:ext cx="6324600" cy="5592760"/>
          </a:xfrm>
        </p:spPr>
        <p:txBody>
          <a:bodyPr vert="eaVert"/>
          <a:lstStyle>
            <a:extLs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extLst/>
          </a:lstStyle>
          <a:p>
            <a:fld id="{4CD2D464-F781-46B6-8B89-D4513356378F}" type="datetimeFigureOut">
              <a:rPr lang="sk-SK" smtClean="0"/>
              <a:pPr/>
              <a:t>22. 5. 2014</a:t>
            </a:fld>
            <a:endParaRPr lang="sk-SK"/>
          </a:p>
        </p:txBody>
      </p:sp>
      <p:sp>
        <p:nvSpPr>
          <p:cNvPr id="5" name="Zástupný symbol päty 4"/>
          <p:cNvSpPr>
            <a:spLocks noGrp="1"/>
          </p:cNvSpPr>
          <p:nvPr>
            <p:ph type="ftr" sz="quarter" idx="11"/>
          </p:nvPr>
        </p:nvSpPr>
        <p:spPr/>
        <p:txBody>
          <a:bodyPr/>
          <a:lstStyle>
            <a:extLst/>
          </a:lstStyle>
          <a:p>
            <a:endParaRPr lang="sk-SK"/>
          </a:p>
        </p:txBody>
      </p:sp>
      <p:sp>
        <p:nvSpPr>
          <p:cNvPr id="6" name="Zástupný symbol čísla snímky 5"/>
          <p:cNvSpPr>
            <a:spLocks noGrp="1"/>
          </p:cNvSpPr>
          <p:nvPr>
            <p:ph type="sldNum" sz="quarter" idx="12"/>
          </p:nvPr>
        </p:nvSpPr>
        <p:spPr/>
        <p:txBody>
          <a:bodyPr/>
          <a:lstStyle>
            <a:extLst/>
          </a:lstStyle>
          <a:p>
            <a:fld id="{1E723C12-CB0D-4ECC-8BDA-C166430104EB}"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Zástupný symbol obsahu 2"/>
          <p:cNvSpPr>
            <a:spLocks noGrp="1"/>
          </p:cNvSpPr>
          <p:nvPr>
            <p:ph idx="1"/>
          </p:nvPr>
        </p:nvSpPr>
        <p:spPr/>
        <p:txBody>
          <a:bodyPr/>
          <a:lstStyle>
            <a:extLs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extLst/>
          </a:lstStyle>
          <a:p>
            <a:fld id="{4CD2D464-F781-46B6-8B89-D4513356378F}" type="datetimeFigureOut">
              <a:rPr lang="sk-SK" smtClean="0"/>
              <a:pPr/>
              <a:t>22. 5. 2014</a:t>
            </a:fld>
            <a:endParaRPr lang="sk-SK"/>
          </a:p>
        </p:txBody>
      </p:sp>
      <p:sp>
        <p:nvSpPr>
          <p:cNvPr id="5" name="Zástupný symbol päty 4"/>
          <p:cNvSpPr>
            <a:spLocks noGrp="1"/>
          </p:cNvSpPr>
          <p:nvPr>
            <p:ph type="ftr" sz="quarter" idx="11"/>
          </p:nvPr>
        </p:nvSpPr>
        <p:spPr/>
        <p:txBody>
          <a:bodyPr/>
          <a:lstStyle>
            <a:extLst/>
          </a:lstStyle>
          <a:p>
            <a:endParaRPr lang="sk-SK"/>
          </a:p>
        </p:txBody>
      </p:sp>
      <p:sp>
        <p:nvSpPr>
          <p:cNvPr id="6" name="Zástupný symbol čísla snímky 5"/>
          <p:cNvSpPr>
            <a:spLocks noGrp="1"/>
          </p:cNvSpPr>
          <p:nvPr>
            <p:ph type="sldNum" sz="quarter" idx="12"/>
          </p:nvPr>
        </p:nvSpPr>
        <p:spPr/>
        <p:txBody>
          <a:bodyPr/>
          <a:lstStyle>
            <a:extLst/>
          </a:lstStyle>
          <a:p>
            <a:fld id="{1E723C12-CB0D-4ECC-8BDA-C166430104EB}" type="slidenum">
              <a:rPr lang="sk-SK" smtClean="0"/>
              <a:pPr/>
              <a:t>‹#›</a:t>
            </a:fld>
            <a:endParaRPr lang="sk-SK"/>
          </a:p>
        </p:txBody>
      </p:sp>
      <p:sp>
        <p:nvSpPr>
          <p:cNvPr id="7" name="Nadpis 6"/>
          <p:cNvSpPr>
            <a:spLocks noGrp="1"/>
          </p:cNvSpPr>
          <p:nvPr>
            <p:ph type="title"/>
          </p:nvPr>
        </p:nvSpPr>
        <p:spPr/>
        <p:txBody>
          <a:bodyPr rtlCol="0"/>
          <a:lstStyle>
            <a:extLst/>
          </a:lstStyle>
          <a:p>
            <a:r>
              <a:rPr kumimoji="0" lang="sk-SK" smtClean="0"/>
              <a:t>Kliknite sem a upravte štýl predlohy nadpisov.</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bg>
      <p:bgRef idx="1002">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sk-SK" smtClean="0"/>
              <a:t>Kliknite sem a upravte štýly predlohy textu.</a:t>
            </a:r>
          </a:p>
        </p:txBody>
      </p:sp>
      <p:sp>
        <p:nvSpPr>
          <p:cNvPr id="4" name="Zástupný symbol dátumu 3"/>
          <p:cNvSpPr>
            <a:spLocks noGrp="1"/>
          </p:cNvSpPr>
          <p:nvPr>
            <p:ph type="dt" sz="half" idx="10"/>
          </p:nvPr>
        </p:nvSpPr>
        <p:spPr/>
        <p:txBody>
          <a:bodyPr/>
          <a:lstStyle>
            <a:extLst/>
          </a:lstStyle>
          <a:p>
            <a:fld id="{4CD2D464-F781-46B6-8B89-D4513356378F}" type="datetimeFigureOut">
              <a:rPr lang="sk-SK" smtClean="0"/>
              <a:pPr/>
              <a:t>22. 5. 2014</a:t>
            </a:fld>
            <a:endParaRPr lang="sk-SK"/>
          </a:p>
        </p:txBody>
      </p:sp>
      <p:sp>
        <p:nvSpPr>
          <p:cNvPr id="5" name="Zástupný symbol päty 4"/>
          <p:cNvSpPr>
            <a:spLocks noGrp="1"/>
          </p:cNvSpPr>
          <p:nvPr>
            <p:ph type="ftr" sz="quarter" idx="11"/>
          </p:nvPr>
        </p:nvSpPr>
        <p:spPr/>
        <p:txBody>
          <a:bodyPr/>
          <a:lstStyle>
            <a:extLst/>
          </a:lstStyle>
          <a:p>
            <a:endParaRPr lang="sk-SK"/>
          </a:p>
        </p:txBody>
      </p:sp>
      <p:sp>
        <p:nvSpPr>
          <p:cNvPr id="6" name="Zástupný symbol čísla snímky 5"/>
          <p:cNvSpPr>
            <a:spLocks noGrp="1"/>
          </p:cNvSpPr>
          <p:nvPr>
            <p:ph type="sldNum" sz="quarter" idx="12"/>
          </p:nvPr>
        </p:nvSpPr>
        <p:spPr/>
        <p:txBody>
          <a:bodyPr/>
          <a:lstStyle>
            <a:extLst/>
          </a:lstStyle>
          <a:p>
            <a:fld id="{1E723C12-CB0D-4ECC-8BDA-C166430104EB}" type="slidenum">
              <a:rPr lang="sk-SK" smtClean="0"/>
              <a:pPr/>
              <a:t>‹#›</a:t>
            </a:fld>
            <a:endParaRPr lang="sk-SK"/>
          </a:p>
        </p:txBody>
      </p:sp>
      <p:sp>
        <p:nvSpPr>
          <p:cNvPr id="7" name="Výložk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Výložk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2">
        <a:schemeClr val="bg1"/>
      </p:bgRef>
    </p:bg>
    <p:spTree>
      <p:nvGrpSpPr>
        <p:cNvPr id="1" name=""/>
        <p:cNvGrpSpPr/>
        <p:nvPr/>
      </p:nvGrpSpPr>
      <p:grpSpPr>
        <a:xfrm>
          <a:off x="0" y="0"/>
          <a:ext cx="0" cy="0"/>
          <a:chOff x="0" y="0"/>
          <a:chExt cx="0" cy="0"/>
        </a:xfrm>
      </p:grpSpPr>
      <p:sp>
        <p:nvSpPr>
          <p:cNvPr id="3" name="Zástupný symbol obsah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obsah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extLst/>
          </a:lstStyle>
          <a:p>
            <a:fld id="{4CD2D464-F781-46B6-8B89-D4513356378F}" type="datetimeFigureOut">
              <a:rPr lang="sk-SK" smtClean="0"/>
              <a:pPr/>
              <a:t>22. 5. 2014</a:t>
            </a:fld>
            <a:endParaRPr lang="sk-SK"/>
          </a:p>
        </p:txBody>
      </p:sp>
      <p:sp>
        <p:nvSpPr>
          <p:cNvPr id="6" name="Zástupný symbol päty 5"/>
          <p:cNvSpPr>
            <a:spLocks noGrp="1"/>
          </p:cNvSpPr>
          <p:nvPr>
            <p:ph type="ftr" sz="quarter" idx="11"/>
          </p:nvPr>
        </p:nvSpPr>
        <p:spPr/>
        <p:txBody>
          <a:bodyPr/>
          <a:lstStyle>
            <a:extLst/>
          </a:lstStyle>
          <a:p>
            <a:endParaRPr lang="sk-SK"/>
          </a:p>
        </p:txBody>
      </p:sp>
      <p:sp>
        <p:nvSpPr>
          <p:cNvPr id="7" name="Zástupný symbol čísla snímky 6"/>
          <p:cNvSpPr>
            <a:spLocks noGrp="1"/>
          </p:cNvSpPr>
          <p:nvPr>
            <p:ph type="sldNum" sz="quarter" idx="12"/>
          </p:nvPr>
        </p:nvSpPr>
        <p:spPr/>
        <p:txBody>
          <a:bodyPr/>
          <a:lstStyle>
            <a:extLst/>
          </a:lstStyle>
          <a:p>
            <a:fld id="{1E723C12-CB0D-4ECC-8BDA-C166430104EB}" type="slidenum">
              <a:rPr lang="sk-SK" smtClean="0"/>
              <a:pPr/>
              <a:t>‹#›</a:t>
            </a:fld>
            <a:endParaRPr lang="sk-SK"/>
          </a:p>
        </p:txBody>
      </p:sp>
      <p:sp>
        <p:nvSpPr>
          <p:cNvPr id="8" name="Nadpis 7"/>
          <p:cNvSpPr>
            <a:spLocks noGrp="1"/>
          </p:cNvSpPr>
          <p:nvPr>
            <p:ph type="title"/>
          </p:nvPr>
        </p:nvSpPr>
        <p:spPr/>
        <p:txBody>
          <a:bodyPr rtlCol="0"/>
          <a:lstStyle>
            <a:extLst/>
          </a:lstStyle>
          <a:p>
            <a:r>
              <a:rPr kumimoji="0" lang="sk-SK" smtClean="0"/>
              <a:t>Kliknite sem a upravte štýl predlohy nadpisov.</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anie">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extLst/>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k-SK" smtClean="0"/>
              <a:t>Kliknite sem a upravte štýly predlohy textu.</a:t>
            </a:r>
          </a:p>
        </p:txBody>
      </p:sp>
      <p:sp>
        <p:nvSpPr>
          <p:cNvPr id="4" name="Zástupný symbol tex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k-SK" smtClean="0"/>
              <a:t>Kliknite sem a upravte štýly predlohy textu.</a:t>
            </a:r>
          </a:p>
        </p:txBody>
      </p:sp>
      <p:sp>
        <p:nvSpPr>
          <p:cNvPr id="5" name="Zástupný symbol obsah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6" name="Zástupný symbol obsah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7" name="Zástupný symbol dátumu 6"/>
          <p:cNvSpPr>
            <a:spLocks noGrp="1"/>
          </p:cNvSpPr>
          <p:nvPr>
            <p:ph type="dt" sz="half" idx="10"/>
          </p:nvPr>
        </p:nvSpPr>
        <p:spPr/>
        <p:txBody>
          <a:bodyPr/>
          <a:lstStyle>
            <a:extLst/>
          </a:lstStyle>
          <a:p>
            <a:fld id="{4CD2D464-F781-46B6-8B89-D4513356378F}" type="datetimeFigureOut">
              <a:rPr lang="sk-SK" smtClean="0"/>
              <a:pPr/>
              <a:t>22. 5. 2014</a:t>
            </a:fld>
            <a:endParaRPr lang="sk-SK"/>
          </a:p>
        </p:txBody>
      </p:sp>
      <p:sp>
        <p:nvSpPr>
          <p:cNvPr id="8" name="Zástupný symbol päty 7"/>
          <p:cNvSpPr>
            <a:spLocks noGrp="1"/>
          </p:cNvSpPr>
          <p:nvPr>
            <p:ph type="ftr" sz="quarter" idx="11"/>
          </p:nvPr>
        </p:nvSpPr>
        <p:spPr/>
        <p:txBody>
          <a:bodyPr/>
          <a:lstStyle>
            <a:extLst/>
          </a:lstStyle>
          <a:p>
            <a:endParaRPr lang="sk-SK"/>
          </a:p>
        </p:txBody>
      </p:sp>
      <p:sp>
        <p:nvSpPr>
          <p:cNvPr id="9" name="Zástupný symbol čísla snímky 8"/>
          <p:cNvSpPr>
            <a:spLocks noGrp="1"/>
          </p:cNvSpPr>
          <p:nvPr>
            <p:ph type="sldNum" sz="quarter" idx="12"/>
          </p:nvPr>
        </p:nvSpPr>
        <p:spPr/>
        <p:txBody>
          <a:bodyPr/>
          <a:lstStyle>
            <a:extLst/>
          </a:lstStyle>
          <a:p>
            <a:fld id="{1E723C12-CB0D-4ECC-8BDA-C166430104EB}" type="slidenum">
              <a:rPr lang="sk-SK" smtClean="0"/>
              <a:pPr/>
              <a:t>‹#›</a:t>
            </a:fld>
            <a:endParaRPr lang="sk-SK"/>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bg>
      <p:bgRef idx="1002">
        <a:schemeClr val="bg1"/>
      </p:bgRef>
    </p:bg>
    <p:spTree>
      <p:nvGrpSpPr>
        <p:cNvPr id="1" name=""/>
        <p:cNvGrpSpPr/>
        <p:nvPr/>
      </p:nvGrpSpPr>
      <p:grpSpPr>
        <a:xfrm>
          <a:off x="0" y="0"/>
          <a:ext cx="0" cy="0"/>
          <a:chOff x="0" y="0"/>
          <a:chExt cx="0" cy="0"/>
        </a:xfrm>
      </p:grpSpPr>
      <p:sp>
        <p:nvSpPr>
          <p:cNvPr id="3" name="Zástupný symbol dátumu 2"/>
          <p:cNvSpPr>
            <a:spLocks noGrp="1"/>
          </p:cNvSpPr>
          <p:nvPr>
            <p:ph type="dt" sz="half" idx="10"/>
          </p:nvPr>
        </p:nvSpPr>
        <p:spPr/>
        <p:txBody>
          <a:bodyPr/>
          <a:lstStyle>
            <a:extLst/>
          </a:lstStyle>
          <a:p>
            <a:fld id="{4CD2D464-F781-46B6-8B89-D4513356378F}" type="datetimeFigureOut">
              <a:rPr lang="sk-SK" smtClean="0"/>
              <a:pPr/>
              <a:t>22. 5. 2014</a:t>
            </a:fld>
            <a:endParaRPr lang="sk-SK"/>
          </a:p>
        </p:txBody>
      </p:sp>
      <p:sp>
        <p:nvSpPr>
          <p:cNvPr id="4" name="Zástupný symbol päty 3"/>
          <p:cNvSpPr>
            <a:spLocks noGrp="1"/>
          </p:cNvSpPr>
          <p:nvPr>
            <p:ph type="ftr" sz="quarter" idx="11"/>
          </p:nvPr>
        </p:nvSpPr>
        <p:spPr/>
        <p:txBody>
          <a:bodyPr/>
          <a:lstStyle>
            <a:extLst/>
          </a:lstStyle>
          <a:p>
            <a:endParaRPr lang="sk-SK"/>
          </a:p>
        </p:txBody>
      </p:sp>
      <p:sp>
        <p:nvSpPr>
          <p:cNvPr id="5" name="Zástupný symbol čísla snímky 4"/>
          <p:cNvSpPr>
            <a:spLocks noGrp="1"/>
          </p:cNvSpPr>
          <p:nvPr>
            <p:ph type="sldNum" sz="quarter" idx="12"/>
          </p:nvPr>
        </p:nvSpPr>
        <p:spPr/>
        <p:txBody>
          <a:bodyPr/>
          <a:lstStyle>
            <a:extLst/>
          </a:lstStyle>
          <a:p>
            <a:fld id="{1E723C12-CB0D-4ECC-8BDA-C166430104EB}" type="slidenum">
              <a:rPr lang="sk-SK" smtClean="0"/>
              <a:pPr/>
              <a:t>‹#›</a:t>
            </a:fld>
            <a:endParaRPr lang="sk-SK"/>
          </a:p>
        </p:txBody>
      </p:sp>
      <p:sp>
        <p:nvSpPr>
          <p:cNvPr id="6" name="Nadpis 5"/>
          <p:cNvSpPr>
            <a:spLocks noGrp="1"/>
          </p:cNvSpPr>
          <p:nvPr>
            <p:ph type="title"/>
          </p:nvPr>
        </p:nvSpPr>
        <p:spPr/>
        <p:txBody>
          <a:bodyPr rtlCol="0"/>
          <a:lstStyle>
            <a:extLst/>
          </a:lstStyle>
          <a:p>
            <a:r>
              <a:rPr kumimoji="0" lang="sk-SK" smtClean="0"/>
              <a:t>Kliknite sem a upravte štýl predlohy nadpisov.</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extLst/>
          </a:lstStyle>
          <a:p>
            <a:fld id="{4CD2D464-F781-46B6-8B89-D4513356378F}" type="datetimeFigureOut">
              <a:rPr lang="sk-SK" smtClean="0"/>
              <a:pPr/>
              <a:t>22. 5. 2014</a:t>
            </a:fld>
            <a:endParaRPr lang="sk-SK"/>
          </a:p>
        </p:txBody>
      </p:sp>
      <p:sp>
        <p:nvSpPr>
          <p:cNvPr id="3" name="Zástupný symbol päty 2"/>
          <p:cNvSpPr>
            <a:spLocks noGrp="1"/>
          </p:cNvSpPr>
          <p:nvPr>
            <p:ph type="ftr" sz="quarter" idx="11"/>
          </p:nvPr>
        </p:nvSpPr>
        <p:spPr/>
        <p:txBody>
          <a:bodyPr/>
          <a:lstStyle>
            <a:extLst/>
          </a:lstStyle>
          <a:p>
            <a:endParaRPr lang="sk-SK"/>
          </a:p>
        </p:txBody>
      </p:sp>
      <p:sp>
        <p:nvSpPr>
          <p:cNvPr id="4" name="Zástupný symbol čísla snímky 3"/>
          <p:cNvSpPr>
            <a:spLocks noGrp="1"/>
          </p:cNvSpPr>
          <p:nvPr>
            <p:ph type="sldNum" sz="quarter" idx="12"/>
          </p:nvPr>
        </p:nvSpPr>
        <p:spPr/>
        <p:txBody>
          <a:bodyPr/>
          <a:lstStyle>
            <a:extLst/>
          </a:lstStyle>
          <a:p>
            <a:fld id="{1E723C12-CB0D-4ECC-8BDA-C166430104EB}"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sk-SK" smtClean="0"/>
              <a:t>Kliknite sem a upravte štýl predlohy nadpisov.</a:t>
            </a:r>
            <a:endParaRPr kumimoji="0" lang="en-US"/>
          </a:p>
        </p:txBody>
      </p:sp>
      <p:sp>
        <p:nvSpPr>
          <p:cNvPr id="3" name="Zástupný symbol tex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sk-SK" smtClean="0"/>
              <a:t>Kliknite sem a upravte štýly predlohy textu.</a:t>
            </a:r>
          </a:p>
        </p:txBody>
      </p:sp>
      <p:sp>
        <p:nvSpPr>
          <p:cNvPr id="4" name="Zástupný symbol obsah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a:xfrm>
            <a:off x="6727032" y="6407944"/>
            <a:ext cx="1920240" cy="365760"/>
          </a:xfrm>
        </p:spPr>
        <p:txBody>
          <a:bodyPr/>
          <a:lstStyle>
            <a:extLst/>
          </a:lstStyle>
          <a:p>
            <a:fld id="{4CD2D464-F781-46B6-8B89-D4513356378F}" type="datetimeFigureOut">
              <a:rPr lang="sk-SK" smtClean="0"/>
              <a:pPr/>
              <a:t>22. 5. 2014</a:t>
            </a:fld>
            <a:endParaRPr lang="sk-SK"/>
          </a:p>
        </p:txBody>
      </p:sp>
      <p:sp>
        <p:nvSpPr>
          <p:cNvPr id="6" name="Zástupný symbol päty 5"/>
          <p:cNvSpPr>
            <a:spLocks noGrp="1"/>
          </p:cNvSpPr>
          <p:nvPr>
            <p:ph type="ftr" sz="quarter" idx="11"/>
          </p:nvPr>
        </p:nvSpPr>
        <p:spPr/>
        <p:txBody>
          <a:bodyPr/>
          <a:lstStyle>
            <a:extLst/>
          </a:lstStyle>
          <a:p>
            <a:endParaRPr lang="sk-SK"/>
          </a:p>
        </p:txBody>
      </p:sp>
      <p:sp>
        <p:nvSpPr>
          <p:cNvPr id="7" name="Zástupný symbol čísla snímky 6"/>
          <p:cNvSpPr>
            <a:spLocks noGrp="1"/>
          </p:cNvSpPr>
          <p:nvPr>
            <p:ph type="sldNum" sz="quarter" idx="12"/>
          </p:nvPr>
        </p:nvSpPr>
        <p:spPr/>
        <p:txBody>
          <a:bodyPr/>
          <a:lstStyle>
            <a:extLst/>
          </a:lstStyle>
          <a:p>
            <a:fld id="{1E723C12-CB0D-4ECC-8BDA-C166430104EB}" type="slidenum">
              <a:rPr lang="sk-SK" smtClean="0"/>
              <a:pPr/>
              <a:t>‹#›</a:t>
            </a:fld>
            <a:endParaRPr lang="sk-SK"/>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bg>
      <p:bgRef idx="1002">
        <a:schemeClr val="bg1"/>
      </p:bgRef>
    </p:bg>
    <p:spTree>
      <p:nvGrpSpPr>
        <p:cNvPr id="1" name=""/>
        <p:cNvGrpSpPr/>
        <p:nvPr/>
      </p:nvGrpSpPr>
      <p:grpSpPr>
        <a:xfrm>
          <a:off x="0" y="0"/>
          <a:ext cx="0" cy="0"/>
          <a:chOff x="0" y="0"/>
          <a:chExt cx="0" cy="0"/>
        </a:xfrm>
      </p:grpSpPr>
      <p:sp>
        <p:nvSpPr>
          <p:cNvPr id="4" name="Zástupný symbol tex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sk-SK" smtClean="0"/>
              <a:t>Kliknite sem a upravte štýly predlohy textu.</a:t>
            </a:r>
          </a:p>
        </p:txBody>
      </p:sp>
      <p:sp>
        <p:nvSpPr>
          <p:cNvPr id="3" name="Zástupný symbol obrázka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sk-SK" smtClean="0"/>
              <a:t>Ak chcete pridať obrázok, kliknite na ikonu</a:t>
            </a:r>
            <a:endParaRPr kumimoji="0" lang="en-US" dirty="0"/>
          </a:p>
        </p:txBody>
      </p:sp>
      <p:sp>
        <p:nvSpPr>
          <p:cNvPr id="5" name="Zástupný symbol dátumu 4"/>
          <p:cNvSpPr>
            <a:spLocks noGrp="1"/>
          </p:cNvSpPr>
          <p:nvPr>
            <p:ph type="dt" sz="half" idx="10"/>
          </p:nvPr>
        </p:nvSpPr>
        <p:spPr/>
        <p:txBody>
          <a:bodyPr/>
          <a:lstStyle>
            <a:lvl1pPr>
              <a:defRPr>
                <a:solidFill>
                  <a:schemeClr val="tx1"/>
                </a:solidFill>
              </a:defRPr>
            </a:lvl1pPr>
            <a:extLst/>
          </a:lstStyle>
          <a:p>
            <a:fld id="{4CD2D464-F781-46B6-8B89-D4513356378F}" type="datetimeFigureOut">
              <a:rPr lang="sk-SK" smtClean="0"/>
              <a:pPr/>
              <a:t>22. 5. 2014</a:t>
            </a:fld>
            <a:endParaRPr lang="sk-SK"/>
          </a:p>
        </p:txBody>
      </p:sp>
      <p:sp>
        <p:nvSpPr>
          <p:cNvPr id="6" name="Zástupný symbol päty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sk-SK"/>
          </a:p>
        </p:txBody>
      </p:sp>
      <p:sp>
        <p:nvSpPr>
          <p:cNvPr id="7" name="Zástupný symbol čísla snímky 6"/>
          <p:cNvSpPr>
            <a:spLocks noGrp="1"/>
          </p:cNvSpPr>
          <p:nvPr>
            <p:ph type="sldNum" sz="quarter" idx="12"/>
          </p:nvPr>
        </p:nvSpPr>
        <p:spPr/>
        <p:txBody>
          <a:bodyPr/>
          <a:lstStyle>
            <a:lvl1pPr>
              <a:defRPr>
                <a:solidFill>
                  <a:schemeClr val="tx1"/>
                </a:solidFill>
              </a:defRPr>
            </a:lvl1pPr>
            <a:extLst/>
          </a:lstStyle>
          <a:p>
            <a:fld id="{1E723C12-CB0D-4ECC-8BDA-C166430104EB}" type="slidenum">
              <a:rPr lang="sk-SK" smtClean="0"/>
              <a:pPr/>
              <a:t>‹#›</a:t>
            </a:fld>
            <a:endParaRPr lang="sk-SK"/>
          </a:p>
        </p:txBody>
      </p:sp>
      <p:sp>
        <p:nvSpPr>
          <p:cNvPr id="2" name="Nadpis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sk-SK" smtClean="0"/>
              <a:t>Kliknite sem a upravte štýl predlohy nadpisov.</a:t>
            </a:r>
            <a:endParaRPr kumimoji="0" lang="en-US"/>
          </a:p>
        </p:txBody>
      </p:sp>
      <p:sp>
        <p:nvSpPr>
          <p:cNvPr id="8" name="Voľná forma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Voľná forma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Pravouhlý trojuholník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Rovná spojnica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Výložk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Výložk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oľná forma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Voľná forma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Pravouhlý trojuholník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Rovná spojnica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Zástupný symbol nadpis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sk-SK" smtClean="0"/>
              <a:t>Kliknite sem a upravte štýl predlohy nadpisov.</a:t>
            </a:r>
            <a:endParaRPr kumimoji="0" lang="en-US"/>
          </a:p>
        </p:txBody>
      </p:sp>
      <p:sp>
        <p:nvSpPr>
          <p:cNvPr id="30" name="Zástupný symbol text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sk-SK" smtClean="0"/>
              <a:t>Kliknite sem a upravte štýly predlohy textu.</a:t>
            </a:r>
          </a:p>
          <a:p>
            <a:pPr lvl="1" eaLnBrk="1" latinLnBrk="0" hangingPunct="1"/>
            <a:r>
              <a:rPr kumimoji="0" lang="sk-SK" smtClean="0"/>
              <a:t>Druhá úroveň</a:t>
            </a:r>
          </a:p>
          <a:p>
            <a:pPr lvl="2" eaLnBrk="1" latinLnBrk="0" hangingPunct="1"/>
            <a:r>
              <a:rPr kumimoji="0" lang="sk-SK" smtClean="0"/>
              <a:t>Tretia úroveň</a:t>
            </a:r>
          </a:p>
          <a:p>
            <a:pPr lvl="3" eaLnBrk="1" latinLnBrk="0" hangingPunct="1"/>
            <a:r>
              <a:rPr kumimoji="0" lang="sk-SK" smtClean="0"/>
              <a:t>Štvrtá úroveň</a:t>
            </a:r>
          </a:p>
          <a:p>
            <a:pPr lvl="4" eaLnBrk="1" latinLnBrk="0" hangingPunct="1"/>
            <a:r>
              <a:rPr kumimoji="0" lang="sk-SK" smtClean="0"/>
              <a:t>Piata úroveň</a:t>
            </a:r>
            <a:endParaRPr kumimoji="0" lang="en-US"/>
          </a:p>
        </p:txBody>
      </p:sp>
      <p:sp>
        <p:nvSpPr>
          <p:cNvPr id="10" name="Zástupný symbol dátumu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CD2D464-F781-46B6-8B89-D4513356378F}" type="datetimeFigureOut">
              <a:rPr lang="sk-SK" smtClean="0"/>
              <a:pPr/>
              <a:t>22. 5. 2014</a:t>
            </a:fld>
            <a:endParaRPr lang="sk-SK"/>
          </a:p>
        </p:txBody>
      </p:sp>
      <p:sp>
        <p:nvSpPr>
          <p:cNvPr id="22" name="Zástupný symbol päty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sk-SK"/>
          </a:p>
        </p:txBody>
      </p:sp>
      <p:sp>
        <p:nvSpPr>
          <p:cNvPr id="18" name="Zástupný symbol čísla snímky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E723C12-CB0D-4ECC-8BDA-C166430104EB}"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dirty="0" smtClean="0"/>
              <a:t>Pohybová a polohová energia</a:t>
            </a:r>
            <a:endParaRPr lang="sk-SK" dirty="0"/>
          </a:p>
        </p:txBody>
      </p:sp>
      <p:sp>
        <p:nvSpPr>
          <p:cNvPr id="3" name="Podnadpis 2"/>
          <p:cNvSpPr>
            <a:spLocks noGrp="1"/>
          </p:cNvSpPr>
          <p:nvPr>
            <p:ph type="subTitle" idx="1"/>
          </p:nvPr>
        </p:nvSpPr>
        <p:spPr/>
        <p:txBody>
          <a:bodyPr/>
          <a:lstStyle/>
          <a:p>
            <a:r>
              <a:rPr lang="sk-SK" dirty="0" smtClean="0"/>
              <a:t>Fyzika pre 8.ročník ZŠ</a:t>
            </a:r>
            <a:endParaRPr lang="sk-SK"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p:txBody>
          <a:bodyPr/>
          <a:lstStyle/>
          <a:p>
            <a:pPr algn="just"/>
            <a:r>
              <a:rPr lang="sk-SK" dirty="0" smtClean="0"/>
              <a:t>Rastliny a živočíchy využívajú energiu na rast a prežitie</a:t>
            </a:r>
          </a:p>
          <a:p>
            <a:pPr algn="just"/>
            <a:r>
              <a:rPr lang="sk-SK" dirty="0" smtClean="0"/>
              <a:t>Ľudia využívajú energiu okrem rastu a prežitia aj na zlepšenie svojho života (napr. uľahčenie práce)</a:t>
            </a:r>
          </a:p>
          <a:p>
            <a:pPr algn="just"/>
            <a:r>
              <a:rPr lang="sk-SK" dirty="0" smtClean="0"/>
              <a:t>Poznáme energiu svalov, ohňa, ...</a:t>
            </a:r>
          </a:p>
          <a:p>
            <a:pPr algn="just"/>
            <a:r>
              <a:rPr lang="sk-SK" dirty="0" smtClean="0"/>
              <a:t>Ďalej sa budeme  zaoberať mechanickou energiou, ktorá súvisí s konaním práce.</a:t>
            </a:r>
            <a:endParaRPr lang="sk-SK" dirty="0"/>
          </a:p>
        </p:txBody>
      </p:sp>
      <p:sp>
        <p:nvSpPr>
          <p:cNvPr id="3" name="Nadpis 2"/>
          <p:cNvSpPr>
            <a:spLocks noGrp="1"/>
          </p:cNvSpPr>
          <p:nvPr>
            <p:ph type="title"/>
          </p:nvPr>
        </p:nvSpPr>
        <p:spPr/>
        <p:txBody>
          <a:bodyPr/>
          <a:lstStyle/>
          <a:p>
            <a:r>
              <a:rPr lang="sk-SK" dirty="0" smtClean="0"/>
              <a:t>Aký je význam slova energia?</a:t>
            </a:r>
            <a:endParaRPr lang="sk-SK"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2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 calcmode="lin" valueType="num">
                                      <p:cBhvr additive="base">
                                        <p:cTn id="18" dur="2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 calcmode="lin" valueType="num">
                                      <p:cBhvr additive="base">
                                        <p:cTn id="24" dur="2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 calcmode="lin" valueType="num">
                                      <p:cBhvr additive="base">
                                        <p:cTn id="30" dur="2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1" dur="2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8229600" cy="2219846"/>
          </a:xfrm>
        </p:spPr>
        <p:txBody>
          <a:bodyPr>
            <a:noAutofit/>
          </a:bodyPr>
          <a:lstStyle/>
          <a:p>
            <a:pPr algn="just"/>
            <a:r>
              <a:rPr lang="sk-SK" sz="2400" b="0" dirty="0" smtClean="0">
                <a:solidFill>
                  <a:schemeClr val="tx1"/>
                </a:solidFill>
                <a:effectLst/>
              </a:rPr>
              <a:t>Keď dvihneme loptičku zo zeme do určitej výšky, konáme prácu. Ak loptičku pustíme pohybuje sa smerom nadol. Keď futbalista kopne do lopty, vykoná prácu. Energia pohybujúcich sa telies nazýva </a:t>
            </a:r>
            <a:r>
              <a:rPr lang="sk-SK" sz="2400" i="1" dirty="0" smtClean="0">
                <a:solidFill>
                  <a:schemeClr val="tx1"/>
                </a:solidFill>
                <a:effectLst/>
              </a:rPr>
              <a:t>pohybová energia.</a:t>
            </a:r>
            <a:endParaRPr lang="sk-SK" sz="2400" i="1" dirty="0">
              <a:solidFill>
                <a:schemeClr val="tx1"/>
              </a:solidFill>
              <a:effectLst/>
            </a:endParaRPr>
          </a:p>
        </p:txBody>
      </p:sp>
      <p:sp>
        <p:nvSpPr>
          <p:cNvPr id="3" name="Zástupný symbol textu 2"/>
          <p:cNvSpPr>
            <a:spLocks noGrp="1"/>
          </p:cNvSpPr>
          <p:nvPr>
            <p:ph type="body" idx="1"/>
          </p:nvPr>
        </p:nvSpPr>
        <p:spPr/>
        <p:txBody>
          <a:bodyPr/>
          <a:lstStyle/>
          <a:p>
            <a:r>
              <a:rPr lang="sk-SK" dirty="0" smtClean="0"/>
              <a:t>Zdvihnutá loptička</a:t>
            </a:r>
            <a:endParaRPr lang="sk-SK" dirty="0"/>
          </a:p>
        </p:txBody>
      </p:sp>
      <p:sp>
        <p:nvSpPr>
          <p:cNvPr id="4" name="Zástupný symbol textu 3"/>
          <p:cNvSpPr>
            <a:spLocks noGrp="1"/>
          </p:cNvSpPr>
          <p:nvPr>
            <p:ph type="body" sz="half" idx="3"/>
          </p:nvPr>
        </p:nvSpPr>
        <p:spPr/>
        <p:txBody>
          <a:bodyPr/>
          <a:lstStyle/>
          <a:p>
            <a:r>
              <a:rPr lang="sk-SK" smtClean="0"/>
              <a:t>Kopnutá lopta</a:t>
            </a:r>
            <a:endParaRPr lang="sk-SK"/>
          </a:p>
        </p:txBody>
      </p:sp>
      <p:pic>
        <p:nvPicPr>
          <p:cNvPr id="7" name="Zástupný symbol obsahu 6" descr="energia6.jpg"/>
          <p:cNvPicPr>
            <a:picLocks noGrp="1" noChangeAspect="1"/>
          </p:cNvPicPr>
          <p:nvPr>
            <p:ph sz="quarter" idx="2"/>
          </p:nvPr>
        </p:nvPicPr>
        <p:blipFill>
          <a:blip r:embed="rId2" cstate="print"/>
          <a:stretch>
            <a:fillRect/>
          </a:stretch>
        </p:blipFill>
        <p:spPr>
          <a:xfrm>
            <a:off x="1475657" y="2492896"/>
            <a:ext cx="1728191" cy="1944216"/>
          </a:xfr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144" y="2564904"/>
            <a:ext cx="2190750" cy="2085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 calcmode="lin" valueType="num">
                                      <p:cBhvr additive="base">
                                        <p:cTn id="17" dur="2000" fill="hold"/>
                                        <p:tgtEl>
                                          <p:spTgt spid="3">
                                            <p:bg/>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additive="base">
                                        <p:cTn id="2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4"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
                                            <p:bg/>
                                          </p:spTgt>
                                        </p:tgtEl>
                                        <p:attrNameLst>
                                          <p:attrName>style.visibility</p:attrName>
                                        </p:attrNameLst>
                                      </p:cBhvr>
                                      <p:to>
                                        <p:strVal val="visible"/>
                                      </p:to>
                                    </p:set>
                                    <p:anim calcmode="lin" valueType="num">
                                      <p:cBhvr additive="base">
                                        <p:cTn id="29" dur="2000" fill="hold"/>
                                        <p:tgtEl>
                                          <p:spTgt spid="4">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anim calcmode="lin" valueType="num">
                                      <p:cBhvr additive="base">
                                        <p:cTn id="35" dur="2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P spid="4"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57200" y="980728"/>
            <a:ext cx="8229600" cy="5026563"/>
          </a:xfrm>
        </p:spPr>
        <p:txBody>
          <a:bodyPr/>
          <a:lstStyle/>
          <a:p>
            <a:pPr algn="just"/>
            <a:r>
              <a:rPr lang="sk-SK" dirty="0" smtClean="0"/>
              <a:t>Pohybovú energiu majú všetky pohybujúce sa telesá.</a:t>
            </a:r>
          </a:p>
          <a:p>
            <a:pPr algn="just"/>
            <a:r>
              <a:rPr lang="sk-SK" dirty="0" smtClean="0"/>
              <a:t>Pohybová energia má značku </a:t>
            </a:r>
            <a:r>
              <a:rPr lang="sk-SK" dirty="0" err="1" smtClean="0"/>
              <a:t>E</a:t>
            </a:r>
            <a:r>
              <a:rPr lang="sk-SK" baseline="-25000" dirty="0" err="1" smtClean="0"/>
              <a:t>k</a:t>
            </a:r>
            <a:r>
              <a:rPr lang="sk-SK" baseline="-25000" dirty="0" smtClean="0"/>
              <a:t> </a:t>
            </a:r>
            <a:r>
              <a:rPr lang="sk-SK" dirty="0" smtClean="0"/>
              <a:t>(kinetická).</a:t>
            </a:r>
            <a:endParaRPr lang="sk-SK" baseline="-25000" dirty="0" smtClean="0"/>
          </a:p>
          <a:p>
            <a:pPr algn="just"/>
            <a:endParaRPr lang="sk-SK" b="1" dirty="0" smtClean="0">
              <a:solidFill>
                <a:schemeClr val="bg2">
                  <a:lumMod val="50000"/>
                </a:schemeClr>
              </a:solidFill>
            </a:endParaRPr>
          </a:p>
          <a:p>
            <a:pPr algn="just"/>
            <a:r>
              <a:rPr lang="sk-SK" b="1" dirty="0" smtClean="0">
                <a:solidFill>
                  <a:schemeClr val="bg2">
                    <a:lumMod val="50000"/>
                  </a:schemeClr>
                </a:solidFill>
              </a:rPr>
              <a:t>Pohybová energia telesa závisí priamoúmerne od hmotnosti telesa a rýchlosti, ktorou sa teleso pohybuje.</a:t>
            </a:r>
          </a:p>
          <a:p>
            <a:pPr algn="just"/>
            <a:r>
              <a:rPr lang="sk-SK" dirty="0" smtClean="0"/>
              <a:t>Pohybovú energiu vypočítame podľa vzťahu: </a:t>
            </a:r>
            <a:r>
              <a:rPr lang="sk-SK" b="1" dirty="0" err="1" smtClean="0">
                <a:solidFill>
                  <a:schemeClr val="bg2">
                    <a:lumMod val="50000"/>
                  </a:schemeClr>
                </a:solidFill>
              </a:rPr>
              <a:t>E</a:t>
            </a:r>
            <a:r>
              <a:rPr lang="sk-SK" b="1" baseline="-25000" dirty="0" err="1" smtClean="0">
                <a:solidFill>
                  <a:schemeClr val="bg2">
                    <a:lumMod val="50000"/>
                  </a:schemeClr>
                </a:solidFill>
              </a:rPr>
              <a:t>k</a:t>
            </a:r>
            <a:r>
              <a:rPr lang="sk-SK" b="1" dirty="0" smtClean="0">
                <a:solidFill>
                  <a:schemeClr val="bg2">
                    <a:lumMod val="50000"/>
                  </a:schemeClr>
                </a:solidFill>
              </a:rPr>
              <a:t> = ½ m . v</a:t>
            </a:r>
            <a:r>
              <a:rPr lang="sk-SK" b="1" baseline="30000" dirty="0" smtClean="0">
                <a:solidFill>
                  <a:schemeClr val="bg2">
                    <a:lumMod val="50000"/>
                  </a:schemeClr>
                </a:solidFill>
              </a:rPr>
              <a:t>2</a:t>
            </a:r>
          </a:p>
          <a:p>
            <a:pPr marL="109728" indent="0" algn="just">
              <a:buNone/>
            </a:pPr>
            <a:endParaRPr lang="sk-SK" b="1" baseline="30000" dirty="0" smtClean="0">
              <a:solidFill>
                <a:schemeClr val="bg2">
                  <a:lumMod val="50000"/>
                </a:schemeClr>
              </a:solidFill>
            </a:endParaRPr>
          </a:p>
          <a:p>
            <a:pPr algn="just"/>
            <a:r>
              <a:rPr lang="sk-SK" dirty="0" smtClean="0"/>
              <a:t>Jednotkou pohybovej energie je joule – J.</a:t>
            </a:r>
          </a:p>
          <a:p>
            <a:pPr algn="just">
              <a:buNone/>
            </a:pPr>
            <a:endParaRPr lang="sk-SK"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2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2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2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2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2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p:txBody>
          <a:bodyPr/>
          <a:lstStyle/>
          <a:p>
            <a:pPr algn="just"/>
            <a:r>
              <a:rPr lang="sk-SK" dirty="0" smtClean="0"/>
              <a:t>Každé teleso, ktoré je v určitej výške nad povrchom Zeme, pri zostupe nadol môže konať prácu, pretože má </a:t>
            </a:r>
            <a:r>
              <a:rPr lang="sk-SK" b="1" i="1" dirty="0" smtClean="0"/>
              <a:t>polohovú energiu.</a:t>
            </a:r>
          </a:p>
          <a:p>
            <a:pPr algn="just"/>
            <a:r>
              <a:rPr lang="sk-SK" dirty="0" smtClean="0"/>
              <a:t>Polohová energia má značku </a:t>
            </a:r>
            <a:r>
              <a:rPr lang="sk-SK" dirty="0" err="1" smtClean="0"/>
              <a:t>E</a:t>
            </a:r>
            <a:r>
              <a:rPr lang="sk-SK" baseline="-25000" dirty="0" err="1" smtClean="0"/>
              <a:t>p</a:t>
            </a:r>
            <a:r>
              <a:rPr lang="sk-SK" dirty="0" smtClean="0"/>
              <a:t>(potenciálna).</a:t>
            </a:r>
          </a:p>
          <a:p>
            <a:pPr algn="just"/>
            <a:r>
              <a:rPr lang="sk-SK" dirty="0" smtClean="0"/>
              <a:t>Teleso s hmotnosťou </a:t>
            </a:r>
            <a:r>
              <a:rPr lang="sk-SK" b="1" i="1" dirty="0" smtClean="0"/>
              <a:t>m</a:t>
            </a:r>
            <a:r>
              <a:rPr lang="sk-SK" dirty="0" smtClean="0"/>
              <a:t> má v gravitačnom poli Zeme vo výške </a:t>
            </a:r>
            <a:r>
              <a:rPr lang="sk-SK" b="1" i="1" dirty="0" smtClean="0"/>
              <a:t>h</a:t>
            </a:r>
            <a:r>
              <a:rPr lang="sk-SK" dirty="0" smtClean="0"/>
              <a:t> nad podložkou polohovú energiu: </a:t>
            </a:r>
            <a:r>
              <a:rPr lang="sk-SK" dirty="0" err="1" smtClean="0"/>
              <a:t>E</a:t>
            </a:r>
            <a:r>
              <a:rPr lang="sk-SK" baseline="-25000" dirty="0" err="1" smtClean="0"/>
              <a:t>p</a:t>
            </a:r>
            <a:r>
              <a:rPr lang="sk-SK" dirty="0" smtClean="0"/>
              <a:t> = m . g . h</a:t>
            </a:r>
          </a:p>
          <a:p>
            <a:pPr algn="just"/>
            <a:r>
              <a:rPr lang="sk-SK" dirty="0" smtClean="0"/>
              <a:t>Jednotkou polohovej energie je joule – J.</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2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2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2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2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obsahu 3" descr="energia1.jpg"/>
          <p:cNvPicPr>
            <a:picLocks noGrp="1" noChangeAspect="1"/>
          </p:cNvPicPr>
          <p:nvPr>
            <p:ph idx="1"/>
          </p:nvPr>
        </p:nvPicPr>
        <p:blipFill>
          <a:blip r:embed="rId2" cstate="print"/>
          <a:stretch>
            <a:fillRect/>
          </a:stretch>
        </p:blipFill>
        <p:spPr>
          <a:xfrm>
            <a:off x="2267744" y="2348880"/>
            <a:ext cx="3672408" cy="3168352"/>
          </a:xfrm>
        </p:spPr>
      </p:pic>
      <p:sp>
        <p:nvSpPr>
          <p:cNvPr id="3" name="Nadpis 2"/>
          <p:cNvSpPr>
            <a:spLocks noGrp="1"/>
          </p:cNvSpPr>
          <p:nvPr>
            <p:ph type="title"/>
          </p:nvPr>
        </p:nvSpPr>
        <p:spPr>
          <a:xfrm>
            <a:off x="457200" y="476672"/>
            <a:ext cx="8229600" cy="1224136"/>
          </a:xfrm>
        </p:spPr>
        <p:txBody>
          <a:bodyPr>
            <a:normAutofit/>
          </a:bodyPr>
          <a:lstStyle/>
          <a:p>
            <a:r>
              <a:rPr lang="sk-SK" sz="2400" b="0" dirty="0" smtClean="0">
                <a:effectLst/>
              </a:rPr>
              <a:t>Popíš podľa obrázka, kedy má teleso polohovú a kedy pohybovú energiu a ako ju získa.</a:t>
            </a:r>
            <a:endParaRPr lang="sk-SK" sz="2400" b="0"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obsahu 3" descr="energia3.jpg"/>
          <p:cNvPicPr>
            <a:picLocks noGrp="1" noChangeAspect="1"/>
          </p:cNvPicPr>
          <p:nvPr>
            <p:ph idx="1"/>
          </p:nvPr>
        </p:nvPicPr>
        <p:blipFill>
          <a:blip r:embed="rId2" cstate="print"/>
          <a:stretch>
            <a:fillRect/>
          </a:stretch>
        </p:blipFill>
        <p:spPr>
          <a:xfrm>
            <a:off x="1835696" y="2564904"/>
            <a:ext cx="5328592" cy="2664296"/>
          </a:xfrm>
        </p:spPr>
      </p:pic>
      <p:sp>
        <p:nvSpPr>
          <p:cNvPr id="3" name="Nadpis 2"/>
          <p:cNvSpPr>
            <a:spLocks noGrp="1"/>
          </p:cNvSpPr>
          <p:nvPr>
            <p:ph type="title"/>
          </p:nvPr>
        </p:nvSpPr>
        <p:spPr>
          <a:xfrm>
            <a:off x="457200" y="274638"/>
            <a:ext cx="8229600" cy="2002234"/>
          </a:xfrm>
        </p:spPr>
        <p:txBody>
          <a:bodyPr>
            <a:normAutofit/>
          </a:bodyPr>
          <a:lstStyle/>
          <a:p>
            <a:pPr algn="just"/>
            <a:r>
              <a:rPr lang="sk-SK" sz="2400" b="0" dirty="0" smtClean="0">
                <a:effectLst/>
              </a:rPr>
              <a:t>Polohovú energiu má aj natiahnutá alebo stlačená pružina (vložili sme do nej prácu). Hovoríme o polohovej energii pružnosti. Príkladom využitia polohovej energie pružnosti je luk alebo hodinové „pero“ v mechanických hodinách.</a:t>
            </a:r>
            <a:endParaRPr lang="sk-SK" sz="2400" b="0"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ppt_x"/>
                                          </p:val>
                                        </p:tav>
                                        <p:tav tm="100000">
                                          <p:val>
                                            <p:strVal val="#ppt_x"/>
                                          </p:val>
                                        </p:tav>
                                      </p:tavLst>
                                    </p:anim>
                                    <p:anim calcmode="lin" valueType="num">
                                      <p:cBhvr additive="base">
                                        <p:cTn id="8" dur="2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heckerboard(across)">
                                      <p:cBhvr>
                                        <p:cTn id="1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268760"/>
            <a:ext cx="8229600" cy="4525963"/>
          </a:xfrm>
        </p:spPr>
        <p:txBody>
          <a:bodyPr/>
          <a:lstStyle/>
          <a:p>
            <a:pPr marL="624078" indent="-514350" algn="just">
              <a:buFont typeface="+mj-lt"/>
              <a:buAutoNum type="arabicPeriod"/>
            </a:pPr>
            <a:r>
              <a:rPr lang="sk-SK" dirty="0" smtClean="0"/>
              <a:t>Akú potenciálnu energiu má 500 litrov vody vo výške 30 m?</a:t>
            </a:r>
          </a:p>
          <a:p>
            <a:pPr marL="624078" indent="-514350" algn="just">
              <a:buFont typeface="+mj-lt"/>
              <a:buAutoNum type="arabicPeriod"/>
            </a:pPr>
            <a:r>
              <a:rPr lang="sk-SK" dirty="0" smtClean="0"/>
              <a:t>Akú kinetickú energiu má teleso hmotnosti 800 kg, keď sa pohybuje rýchlosťou 20 m/s?</a:t>
            </a:r>
          </a:p>
          <a:p>
            <a:pPr marL="624078" indent="-514350" algn="just">
              <a:buFont typeface="+mj-lt"/>
              <a:buAutoNum type="arabicPeriod"/>
            </a:pPr>
            <a:r>
              <a:rPr lang="sk-SK" dirty="0" smtClean="0"/>
              <a:t>Akú kinetickú energiu má vystrelený náboj hmotnosti 1 g, keď sa pohybuje rýchlosťou 100 m/s?</a:t>
            </a:r>
            <a:endParaRPr lang="sk-SK" dirty="0"/>
          </a:p>
        </p:txBody>
      </p:sp>
      <p:sp>
        <p:nvSpPr>
          <p:cNvPr id="3" name="Nadpis 2"/>
          <p:cNvSpPr>
            <a:spLocks noGrp="1"/>
          </p:cNvSpPr>
          <p:nvPr>
            <p:ph type="title"/>
          </p:nvPr>
        </p:nvSpPr>
        <p:spPr/>
        <p:txBody>
          <a:bodyPr>
            <a:normAutofit/>
          </a:bodyPr>
          <a:lstStyle/>
          <a:p>
            <a:r>
              <a:rPr lang="sk-SK" sz="3200" dirty="0" smtClean="0">
                <a:solidFill>
                  <a:schemeClr val="bg2">
                    <a:lumMod val="50000"/>
                  </a:schemeClr>
                </a:solidFill>
              </a:rPr>
              <a:t>Vyrieš príklady:</a:t>
            </a:r>
            <a:endParaRPr lang="sk-SK" sz="3200" dirty="0">
              <a:solidFill>
                <a:schemeClr val="bg2">
                  <a:lumMod val="50000"/>
                </a:schemeClr>
              </a:solidFill>
            </a:endParaRPr>
          </a:p>
        </p:txBody>
      </p:sp>
    </p:spTree>
    <p:extLst>
      <p:ext uri="{BB962C8B-B14F-4D97-AF65-F5344CB8AC3E}">
        <p14:creationId xmlns:p14="http://schemas.microsoft.com/office/powerpoint/2010/main" val="3021459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ala">
  <a:themeElements>
    <a:clrScheme name="Hal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al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Hal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140</TotalTime>
  <Words>318</Words>
  <Application>Microsoft Office PowerPoint</Application>
  <PresentationFormat>Prezentácia na obrazovke (4:3)</PresentationFormat>
  <Paragraphs>27</Paragraphs>
  <Slides>8</Slides>
  <Notes>0</Notes>
  <HiddenSlides>0</HiddenSlides>
  <MMClips>0</MMClips>
  <ScaleCrop>false</ScaleCrop>
  <HeadingPairs>
    <vt:vector size="4" baseType="variant">
      <vt:variant>
        <vt:lpstr>Motív</vt:lpstr>
      </vt:variant>
      <vt:variant>
        <vt:i4>1</vt:i4>
      </vt:variant>
      <vt:variant>
        <vt:lpstr>Nadpisy snímok</vt:lpstr>
      </vt:variant>
      <vt:variant>
        <vt:i4>8</vt:i4>
      </vt:variant>
    </vt:vector>
  </HeadingPairs>
  <TitlesOfParts>
    <vt:vector size="9" baseType="lpstr">
      <vt:lpstr>Hala</vt:lpstr>
      <vt:lpstr>Pohybová a polohová energia</vt:lpstr>
      <vt:lpstr>Aký je význam slova energia?</vt:lpstr>
      <vt:lpstr>Keď dvihneme loptičku zo zeme do určitej výšky, konáme prácu. Ak loptičku pustíme pohybuje sa smerom nadol. Keď futbalista kopne do lopty, vykoná prácu. Energia pohybujúcich sa telies nazýva pohybová energia.</vt:lpstr>
      <vt:lpstr>Prezentácia programu PowerPoint</vt:lpstr>
      <vt:lpstr>Prezentácia programu PowerPoint</vt:lpstr>
      <vt:lpstr>Popíš podľa obrázka, kedy má teleso polohovú a kedy pohybovú energiu a ako ju získa.</vt:lpstr>
      <vt:lpstr>Polohovú energiu má aj natiahnutá alebo stlačená pružina (vložili sme do nej prácu). Hovoríme o polohovej energii pružnosti. Príkladom využitia polohovej energie pružnosti je luk alebo hodinové „pero“ v mechanických hodinách.</vt:lpstr>
      <vt:lpstr>Vyrieš príklady: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Pohybová a polohová energia</dc:title>
  <dc:creator>Windows</dc:creator>
  <cp:lastModifiedBy>Ucitel</cp:lastModifiedBy>
  <cp:revision>16</cp:revision>
  <dcterms:created xsi:type="dcterms:W3CDTF">2013-04-27T10:13:29Z</dcterms:created>
  <dcterms:modified xsi:type="dcterms:W3CDTF">2014-05-22T08:53:13Z</dcterms:modified>
</cp:coreProperties>
</file>