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7" r:id="rId2"/>
    <p:sldId id="256" r:id="rId3"/>
    <p:sldId id="260" r:id="rId4"/>
    <p:sldId id="264" r:id="rId5"/>
    <p:sldId id="265" r:id="rId6"/>
    <p:sldId id="261" r:id="rId7"/>
    <p:sldId id="262" r:id="rId8"/>
    <p:sldId id="263" r:id="rId9"/>
    <p:sldId id="266" r:id="rId10"/>
    <p:sldId id="259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64" d="100"/>
          <a:sy n="64" d="100"/>
        </p:scale>
        <p:origin x="-134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94FBD-8F8B-4724-9E28-27FDF0B2372D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8956-349D-49B3-AEAF-D20536D7F54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87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8956-349D-49B3-AEAF-D20536D7F542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E8956-349D-49B3-AEAF-D20536D7F542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FDC048-8221-4205-9D3A-F543B0797AD6}" type="datetimeFigureOut">
              <a:rPr lang="sk-SK" smtClean="0"/>
              <a:pPr/>
              <a:t>19. 5. 2020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5C3E5D-E5F5-42E3-B74F-FCE4AD48C5D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nergyweb.cz/web/schemata/tepelna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ahUKEwjzw6bQhfDMAhWKVxQKHcQpC_YQjRwIBw&amp;url=http://www.vvb.sk/old.gabcikovo.gov.sk/doc/manip_VII/prilohy_vykres.htm&amp;bvm=bv.122448493,d.bGg&amp;psig=AFQjCNHxfWZ-49uhZNIuEtJY33k2zafljA&amp;ust=1464087619348001" TargetMode="External"/><Relationship Id="rId2" Type="http://schemas.openxmlformats.org/officeDocument/2006/relationships/hyperlink" Target="http://www.energyweb.cz/web/schemata/jaderna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sk/url?sa=i&amp;rct=j&amp;q=&amp;esrc=s&amp;source=images&amp;cd=&amp;cad=rja&amp;uact=8&amp;ved=0ahUKEwinsdWNhvDMAhXLvhQKHbCMBkwQjRwIBw&amp;url=http://www.posterus.sk/?p=11191&amp;bvm=bv.122448493,d.bGg&amp;psig=AFQjCNFXtxvOAj14CzEcDCAd96af90ueew&amp;ust=1464087754090347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k/url?sa=i&amp;rct=j&amp;q=&amp;esrc=s&amp;source=images&amp;cd=&amp;cad=rja&amp;uact=8&amp;ved=0ahUKEwjBtreng-bMAhUDuxQKHW8zDsAQjRwIBw&amp;url=http://mozgovna.pravda.sk/fyzika-a-chemia/clanok/361634-preco-slnko-svieti-a-co-su-cierne-diery/&amp;bvm=bv.122448493,d.d24&amp;psig=AFQjCNELV6nUewX3CUAINE2XnMOWtd1MoA&amp;ust=146374341115395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gripon.sk/naklady-na-vykurovani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k/url?sa=i&amp;rct=j&amp;q=&amp;esrc=s&amp;source=images&amp;cd=&amp;cad=rja&amp;uact=8&amp;ved=0ahUKEwifpr_6jPDMAhVFwxQKHTCiBA0QjRwIBw&amp;url=http://www.canoetrips.sk/vodne-mlyny&amp;bvm=bv.122448493,d.bGg&amp;psig=AFQjCNGy1nqL81lPVvoZwig2FjkG8BSc_w&amp;ust=1464089605460012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sk/url?sa=i&amp;rct=j&amp;q=&amp;esrc=s&amp;source=images&amp;cd=&amp;cad=rja&amp;uact=8&amp;ved=0ahUKEwjkmtCBi_DMAhWDPRQKHZ5wASgQjRwIBw&amp;url=http://www.modernedomy.sk/co-je-v-cene-domu/nadstandardne-vybavenie/solarny-sytem-na-ohrev-vody/&amp;bvm=bv.122448493,d.bGg&amp;psig=AFQjCNHwUJ525NYuyQQmp0iBbztTXVTxMQ&amp;ust=14640890713781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k/url?sa=i&amp;rct=j&amp;q=&amp;esrc=s&amp;source=images&amp;cd=&amp;cad=rja&amp;uact=8&amp;ved=0ahUKEwjw7ebbi_DMAhXCVxQKHUQwABkQjRwIBw&amp;url=https://reminiscencie.wordpress.com/2013/08/12/damska-jazda/&amp;psig=AFQjCNFlhfYnK9piE-ooUmyXjPP2VrxEfQ&amp;ust=146408925793808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sk/url?sa=i&amp;rct=j&amp;q=&amp;esrc=s&amp;source=images&amp;cd=&amp;cad=rja&amp;uact=8&amp;ved=0ahUKEwi-woWti_DMAhWMbRQKHYkFAIMQjRwIBw&amp;url=http://www.setri.sk/giganticka-bateria-pre-solarne-a-veterne-elektrarne-je-v-britanii/&amp;bvm=bv.122448493,d.bGg&amp;psig=AFQjCNHvEcK-vKic6fmxPxEIGEEQtvjP6Q&amp;ust=1464089175509185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71670" y="2571744"/>
            <a:ext cx="6172200" cy="137160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Milí </a:t>
            </a:r>
            <a:r>
              <a:rPr lang="sk-SK" dirty="0" smtClean="0"/>
              <a:t>žiaci, tento </a:t>
            </a:r>
            <a:r>
              <a:rPr lang="sk-SK" dirty="0" smtClean="0"/>
              <a:t>týždeň si povieme niečo </a:t>
            </a:r>
            <a:r>
              <a:rPr lang="sk-SK" dirty="0" smtClean="0"/>
              <a:t>elektrárňach.  </a:t>
            </a:r>
            <a:r>
              <a:rPr lang="sk-SK" dirty="0" smtClean="0"/>
              <a:t>Do zošitov si napíšte názov, ktorý je na druhej snímke. </a:t>
            </a:r>
            <a:r>
              <a:rPr lang="sk-SK" dirty="0" smtClean="0"/>
              <a:t>Prezrite si prezentáciu ako aj animácie v nej. Poznámky k </a:t>
            </a:r>
            <a:r>
              <a:rPr lang="sk-SK" dirty="0" smtClean="0"/>
              <a:t>tejto </a:t>
            </a:r>
            <a:r>
              <a:rPr lang="sk-SK" dirty="0" smtClean="0"/>
              <a:t>téme </a:t>
            </a:r>
            <a:r>
              <a:rPr lang="sk-SK" dirty="0" smtClean="0"/>
              <a:t>sú </a:t>
            </a:r>
            <a:r>
              <a:rPr lang="sk-SK" dirty="0" smtClean="0"/>
              <a:t>v dokumente, pod prezentáciou na stránke školy.</a:t>
            </a:r>
            <a:endParaRPr lang="sk-SK" dirty="0" smtClean="0"/>
          </a:p>
          <a:p>
            <a:r>
              <a:rPr lang="sk-SK" dirty="0" smtClean="0"/>
              <a:t>Pekný týždeň vám prajem. Odfotené poznámky mi </a:t>
            </a:r>
            <a:r>
              <a:rPr lang="sk-SK" dirty="0" err="1" smtClean="0"/>
              <a:t>prepošlite</a:t>
            </a:r>
            <a:r>
              <a:rPr lang="sk-SK" dirty="0" smtClean="0"/>
              <a:t> na email do </a:t>
            </a:r>
            <a:r>
              <a:rPr lang="sk-SK" dirty="0" smtClean="0"/>
              <a:t>22.5.2020 </a:t>
            </a:r>
            <a:r>
              <a:rPr lang="sk-SK" dirty="0" smtClean="0"/>
              <a:t>na </a:t>
            </a:r>
            <a:r>
              <a:rPr lang="sk-SK" dirty="0" err="1" smtClean="0"/>
              <a:t>martinaonuf@centrum.sk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00100" y="2214554"/>
            <a:ext cx="7467600" cy="1143000"/>
          </a:xfrm>
        </p:spPr>
        <p:txBody>
          <a:bodyPr/>
          <a:lstStyle/>
          <a:p>
            <a:pPr algn="ctr"/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55576" y="49411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 obrázkov:  aj http://www.energyweb.cz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643042" y="1928802"/>
            <a:ext cx="7096302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sk-SK" sz="3600" b="1" dirty="0" smtClean="0">
                <a:solidFill>
                  <a:schemeClr val="tx2"/>
                </a:solidFill>
              </a:rPr>
              <a:t>Elektrárne 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sk-SK" dirty="0" smtClean="0"/>
              <a:t>Čo je to elektráreň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86766" cy="533096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Je to zariadenie, v ktorom sa vyrába elektrická energia.</a:t>
            </a:r>
          </a:p>
          <a:p>
            <a:r>
              <a:rPr lang="sk-SK" b="1" u="sng" dirty="0" smtClean="0">
                <a:solidFill>
                  <a:schemeClr val="accent5">
                    <a:lumMod val="75000"/>
                  </a:schemeClr>
                </a:solidFill>
              </a:rPr>
              <a:t>Princíp:</a:t>
            </a:r>
          </a:p>
          <a:p>
            <a:pPr lvl="1"/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turbína </a:t>
            </a:r>
            <a:r>
              <a:rPr lang="sk-SK" sz="2400" dirty="0" smtClean="0">
                <a:solidFill>
                  <a:schemeClr val="accent2">
                    <a:lumMod val="75000"/>
                  </a:schemeClr>
                </a:solidFill>
              </a:rPr>
              <a:t>(obrovská „vrtuľa“) roztáča </a:t>
            </a: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GENERÁTOR</a:t>
            </a:r>
            <a:r>
              <a:rPr lang="sk-SK" sz="2400" dirty="0" smtClean="0">
                <a:solidFill>
                  <a:schemeClr val="accent2">
                    <a:lumMod val="75000"/>
                  </a:schemeClr>
                </a:solidFill>
              </a:rPr>
              <a:t> – zariadenie, ktoré vyrába elektrické napätie a prúd (princíp – fyzika 9.ročník)</a:t>
            </a:r>
          </a:p>
          <a:p>
            <a:pPr lvl="1"/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Turbínu môže roztáčať:</a:t>
            </a:r>
          </a:p>
          <a:p>
            <a:pPr lvl="2"/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</a:rPr>
              <a:t>vodná para (tepelné, jadrové elektrárne, elektrárne na biomasu)</a:t>
            </a:r>
          </a:p>
          <a:p>
            <a:pPr lvl="2"/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</a:rPr>
              <a:t>tečúca voda (vodné elektrárne, prílivové elektrárne)</a:t>
            </a:r>
          </a:p>
          <a:p>
            <a:pPr lvl="2"/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prúdiaci vzduch (veterné elektrárne)</a:t>
            </a:r>
          </a:p>
          <a:p>
            <a:pPr lvl="1"/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</a:rPr>
              <a:t>Špeciálnym prípadom 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výroby </a:t>
            </a:r>
            <a:r>
              <a:rPr lang="sk-SK" sz="2400" u="sng" dirty="0" smtClean="0">
                <a:solidFill>
                  <a:schemeClr val="tx2">
                    <a:lumMod val="75000"/>
                  </a:schemeClr>
                </a:solidFill>
              </a:rPr>
              <a:t>bez turbíny 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 je solárna elektráreň so solárnymi článkami.</a:t>
            </a:r>
          </a:p>
          <a:p>
            <a:pPr lvl="1"/>
            <a:endParaRPr lang="sk-SK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dirty="0" smtClean="0"/>
              <a:t>V elektrárni dochádza niekoľko krát k premenám energií.</a:t>
            </a:r>
          </a:p>
          <a:p>
            <a:r>
              <a:rPr lang="sk-SK" dirty="0" smtClean="0"/>
              <a:t>V konečnom dôsledku sa pohybová energia turbíny premieňa na elektrickú energiu.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sk-SK" dirty="0" smtClean="0"/>
              <a:t>Tepelná elektráreň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86766" cy="5473844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Princíp - animácia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7313994" cy="421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sk-SK" dirty="0" smtClean="0"/>
              <a:t>Elektrárne: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/>
          <a:lstStyle/>
          <a:p>
            <a:r>
              <a:rPr lang="sk-SK" dirty="0" smtClean="0"/>
              <a:t> jadrová elektráreň:    </a:t>
            </a:r>
            <a:r>
              <a:rPr lang="sk-SK" dirty="0" smtClean="0">
                <a:hlinkClick r:id="rId2"/>
              </a:rPr>
              <a:t>Princíp – animácia</a:t>
            </a:r>
            <a:endParaRPr lang="sk-SK" dirty="0" smtClean="0"/>
          </a:p>
          <a:p>
            <a:r>
              <a:rPr lang="sk-SK" dirty="0" smtClean="0"/>
              <a:t>Vodná elektráreň Gabčíkovo: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Veterná elektráreň: </a:t>
            </a:r>
          </a:p>
          <a:p>
            <a:endParaRPr lang="sk-SK" dirty="0"/>
          </a:p>
        </p:txBody>
      </p:sp>
      <p:pic>
        <p:nvPicPr>
          <p:cNvPr id="1026" name="Picture 2" descr="http://www.vvb.sk/old.gabcikovo.gov.sk/doc/manip_VII/Pril_vykres/pril_24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928802"/>
            <a:ext cx="6125760" cy="3000373"/>
          </a:xfrm>
          <a:prstGeom prst="rect">
            <a:avLst/>
          </a:prstGeom>
          <a:noFill/>
        </p:spPr>
      </p:pic>
      <p:pic>
        <p:nvPicPr>
          <p:cNvPr id="1028" name="Picture 4" descr="http://www.posterus.sk/wp-content/uploads/p11191_02_obr0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643446"/>
            <a:ext cx="2557473" cy="1973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dirty="0" smtClean="0"/>
              <a:t>Zdroje energie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4143404" cy="5357850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Hlavným zdrojom energie pre našu Zem je SLNKO.</a:t>
            </a: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Je pôvodcom vzniku vyčerpateľných i nevyčerpateľných zdrojov energie. </a:t>
            </a:r>
          </a:p>
          <a:p>
            <a:endParaRPr lang="sk-SK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sk-SK" dirty="0" smtClean="0"/>
          </a:p>
          <a:p>
            <a:pPr lvl="1">
              <a:buNone/>
            </a:pP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2"/>
          </p:nvPr>
        </p:nvSpPr>
        <p:spPr>
          <a:xfrm>
            <a:off x="4270248" y="928670"/>
            <a:ext cx="4516594" cy="564360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Zdroje energie rozdeľujeme na :</a:t>
            </a:r>
          </a:p>
          <a:p>
            <a:pPr lvl="1"/>
            <a:r>
              <a:rPr lang="sk-SK" dirty="0" smtClean="0"/>
              <a:t>Vyčerpateľné – neobnoviteľné</a:t>
            </a:r>
          </a:p>
          <a:p>
            <a:pPr lvl="1"/>
            <a:r>
              <a:rPr lang="sk-SK" dirty="0" smtClean="0"/>
              <a:t>Nevyčerpateľné – obnoviteľné</a:t>
            </a:r>
          </a:p>
          <a:p>
            <a:r>
              <a:rPr lang="sk-SK" b="1" u="sng" dirty="0" smtClean="0">
                <a:solidFill>
                  <a:schemeClr val="accent1">
                    <a:lumMod val="50000"/>
                  </a:schemeClr>
                </a:solidFill>
              </a:rPr>
              <a:t>Vyčerpateľné: </a:t>
            </a:r>
          </a:p>
          <a:p>
            <a:pPr lvl="1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Uhlie </a:t>
            </a:r>
          </a:p>
          <a:p>
            <a:pPr lvl="1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Ropa</a:t>
            </a:r>
          </a:p>
          <a:p>
            <a:pPr lvl="1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Zemný plyn</a:t>
            </a:r>
          </a:p>
          <a:p>
            <a:pPr lvl="1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Drevo</a:t>
            </a:r>
          </a:p>
          <a:p>
            <a:pPr lvl="1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Rašelina, biomasa</a:t>
            </a:r>
          </a:p>
          <a:p>
            <a:r>
              <a:rPr lang="sk-SK" b="1" u="sng" dirty="0" smtClean="0">
                <a:solidFill>
                  <a:schemeClr val="accent6">
                    <a:lumMod val="50000"/>
                  </a:schemeClr>
                </a:solidFill>
              </a:rPr>
              <a:t>Nevyčerpateľné:</a:t>
            </a:r>
          </a:p>
          <a:p>
            <a:pPr lvl="1"/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Slnko</a:t>
            </a:r>
          </a:p>
          <a:p>
            <a:pPr lvl="1"/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Geotermálne pramene</a:t>
            </a:r>
          </a:p>
          <a:p>
            <a:pPr lvl="1"/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Vietor</a:t>
            </a:r>
          </a:p>
          <a:p>
            <a:pPr lvl="1"/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Prúdiaca voda</a:t>
            </a:r>
          </a:p>
          <a:p>
            <a:endParaRPr lang="sk-SK" dirty="0"/>
          </a:p>
        </p:txBody>
      </p:sp>
      <p:pic>
        <p:nvPicPr>
          <p:cNvPr id="2050" name="Picture 2" descr="http://ipravda.sk/res/2010/04/22/thumbs/20233-slnko-nestandard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486393" cy="2386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sk-SK" dirty="0" smtClean="0"/>
              <a:t>Vyčerpateľné zdroje energie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86766" cy="5473844"/>
          </a:xfrm>
        </p:spPr>
        <p:txBody>
          <a:bodyPr/>
          <a:lstStyle/>
          <a:p>
            <a:r>
              <a:rPr lang="sk-SK" dirty="0" smtClean="0"/>
              <a:t>Uhlie , ropu a zemný plyn a rašelinu nazývame spoločne </a:t>
            </a:r>
            <a:r>
              <a:rPr lang="sk-SK" b="1" u="sng" dirty="0" smtClean="0">
                <a:solidFill>
                  <a:schemeClr val="accent2">
                    <a:lumMod val="75000"/>
                  </a:schemeClr>
                </a:solidFill>
              </a:rPr>
              <a:t>fosílne palivá.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( fosília = skamenelina)</a:t>
            </a:r>
          </a:p>
          <a:p>
            <a:pPr>
              <a:buNone/>
            </a:pPr>
            <a:endParaRPr lang="sk-SK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dirty="0" smtClean="0"/>
              <a:t>Vznikli rozkladom rastlín a živočíchov, uložila sa v nich vlastne energia zo Slnka pri procese fotosyntézy.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Táto energia sa uvoľňuje pri ich spaľovaní alebo pri spaľovaní palív, ktoré sa z nich vyrábajú.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Množstvo uvoľneného tepla pri spálení určitého množstva paliva sa udáva ako jeho </a:t>
            </a:r>
            <a:r>
              <a:rPr lang="sk-SK" b="1" u="sng" dirty="0" smtClean="0"/>
              <a:t>VÝHREVNOSŤ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výhrevnosť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363272" cy="5997280"/>
          </a:xfrm>
        </p:spPr>
        <p:txBody>
          <a:bodyPr>
            <a:normAutofit/>
          </a:bodyPr>
          <a:lstStyle/>
          <a:p>
            <a:r>
              <a:rPr lang="sk-SK" dirty="0" smtClean="0"/>
              <a:t>Je to fyzikálna veličina, označuje sa </a:t>
            </a:r>
            <a:r>
              <a:rPr lang="sk-SK" b="1" dirty="0" smtClean="0">
                <a:solidFill>
                  <a:srgbClr val="C00000"/>
                </a:solidFill>
              </a:rPr>
              <a:t>H</a:t>
            </a:r>
            <a:r>
              <a:rPr lang="sk-SK" dirty="0" smtClean="0"/>
              <a:t> a jej používanou jednotkou  je </a:t>
            </a:r>
            <a:r>
              <a:rPr lang="sk-SK" dirty="0" err="1" smtClean="0"/>
              <a:t>megajoule</a:t>
            </a:r>
            <a:r>
              <a:rPr lang="sk-SK" dirty="0" smtClean="0"/>
              <a:t> na kilogram.</a:t>
            </a:r>
          </a:p>
          <a:p>
            <a:r>
              <a:rPr lang="sk-SK" dirty="0" smtClean="0"/>
              <a:t>Tabuľka výhrevnosti a možnej spotreby v domácnosti: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Zdroj: </a:t>
            </a:r>
            <a:r>
              <a:rPr lang="sk-SK" dirty="0" smtClean="0">
                <a:hlinkClick r:id="rId2"/>
              </a:rPr>
              <a:t>http://www.agripon.sk/naklady-na-vykurovanie/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098" name="Picture 2" descr="http://www.agripon.sk/userfile/image/Agropeletky/tabulka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28261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sk-SK" b="1" dirty="0" smtClean="0"/>
              <a:t>Alternatívne zdroje energie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071546"/>
            <a:ext cx="8568952" cy="5402406"/>
          </a:xfrm>
        </p:spPr>
        <p:txBody>
          <a:bodyPr/>
          <a:lstStyle/>
          <a:p>
            <a:r>
              <a:rPr lang="sk-SK" b="1" dirty="0" smtClean="0"/>
              <a:t>Slnko:</a:t>
            </a:r>
            <a:r>
              <a:rPr lang="sk-SK" dirty="0" smtClean="0"/>
              <a:t> - slnečné kolektory na domoch (ohrev teplej vody)</a:t>
            </a:r>
          </a:p>
          <a:p>
            <a:pPr>
              <a:buNone/>
            </a:pPr>
            <a:r>
              <a:rPr lang="sk-SK" dirty="0" smtClean="0"/>
              <a:t>		     - solárne elektrárne</a:t>
            </a:r>
          </a:p>
          <a:p>
            <a:r>
              <a:rPr lang="sk-SK" b="1" dirty="0" smtClean="0"/>
              <a:t>Vietor: - </a:t>
            </a:r>
            <a:r>
              <a:rPr lang="sk-SK" dirty="0" smtClean="0"/>
              <a:t>veterné elektrárne</a:t>
            </a:r>
          </a:p>
          <a:p>
            <a:pPr>
              <a:buNone/>
            </a:pPr>
            <a:r>
              <a:rPr lang="sk-SK" b="1" dirty="0" smtClean="0"/>
              <a:t>		      </a:t>
            </a:r>
            <a:r>
              <a:rPr lang="sk-SK" dirty="0" smtClean="0"/>
              <a:t>- veterný mlyn – kedysi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/>
              <a:t>Geotermálny prameň: </a:t>
            </a:r>
            <a:r>
              <a:rPr lang="sk-SK" dirty="0" smtClean="0"/>
              <a:t>- kúpaliská</a:t>
            </a:r>
          </a:p>
          <a:p>
            <a:pPr>
              <a:buNone/>
            </a:pPr>
            <a:r>
              <a:rPr lang="sk-SK" dirty="0" smtClean="0"/>
              <a:t>				             - kúpele</a:t>
            </a:r>
          </a:p>
          <a:p>
            <a:pPr>
              <a:buNone/>
            </a:pPr>
            <a:r>
              <a:rPr lang="sk-SK" dirty="0" smtClean="0"/>
              <a:t>				             - vyhrievanie skleníkov, domov</a:t>
            </a:r>
          </a:p>
          <a:p>
            <a:pPr>
              <a:buNone/>
            </a:pPr>
            <a:r>
              <a:rPr lang="sk-SK" dirty="0" smtClean="0"/>
              <a:t>				             - elektrárne</a:t>
            </a:r>
          </a:p>
          <a:p>
            <a:r>
              <a:rPr lang="sk-SK" b="1" dirty="0" smtClean="0"/>
              <a:t>Prúdiaca voda: </a:t>
            </a:r>
            <a:r>
              <a:rPr lang="sk-SK" dirty="0" smtClean="0"/>
              <a:t>- vodné elektrárne</a:t>
            </a:r>
          </a:p>
          <a:p>
            <a:pPr>
              <a:buNone/>
            </a:pPr>
            <a:r>
              <a:rPr lang="sk-SK" dirty="0" smtClean="0"/>
              <a:t>			           - vodné mlyny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3554" name="Picture 2" descr="http://www.modernedomy.sk/upload/ftp_client/clanky/solar/cosmoS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1714512" cy="1344715"/>
          </a:xfrm>
          <a:prstGeom prst="rect">
            <a:avLst/>
          </a:prstGeom>
          <a:noFill/>
        </p:spPr>
      </p:pic>
      <p:pic>
        <p:nvPicPr>
          <p:cNvPr id="23556" name="Picture 4" descr="http://www.setri.sk/wp-content/uploads/2013/11/veterna_farma-625x4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643050"/>
            <a:ext cx="1748940" cy="1161296"/>
          </a:xfrm>
          <a:prstGeom prst="rect">
            <a:avLst/>
          </a:prstGeom>
          <a:noFill/>
        </p:spPr>
      </p:pic>
      <p:pic>
        <p:nvPicPr>
          <p:cNvPr id="23558" name="Picture 6" descr="https://reminiscencie.files.wordpress.com/2013/08/img_127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928934"/>
            <a:ext cx="1571636" cy="1047758"/>
          </a:xfrm>
          <a:prstGeom prst="rect">
            <a:avLst/>
          </a:prstGeom>
          <a:noFill/>
        </p:spPr>
      </p:pic>
      <p:pic>
        <p:nvPicPr>
          <p:cNvPr id="23560" name="Picture 8" descr="http://www.canoetrips.sk/files/vodny-mlyn-v-jelk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4929198"/>
            <a:ext cx="2071702" cy="143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2388</TotalTime>
  <Words>366</Words>
  <Application>Microsoft Office PowerPoint</Application>
  <PresentationFormat>Prezentácia na obrazovke (4:3)</PresentationFormat>
  <Paragraphs>85</Paragraphs>
  <Slides>10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Arkáda</vt:lpstr>
      <vt:lpstr>Snímka 1</vt:lpstr>
      <vt:lpstr>Snímka 2</vt:lpstr>
      <vt:lpstr>Čo je to elektráreň ?</vt:lpstr>
      <vt:lpstr>Tepelná elektráreň</vt:lpstr>
      <vt:lpstr>Elektrárne:</vt:lpstr>
      <vt:lpstr>Zdroje energie</vt:lpstr>
      <vt:lpstr>Vyčerpateľné zdroje energie</vt:lpstr>
      <vt:lpstr>výhrevnosť</vt:lpstr>
      <vt:lpstr>Alternatívne zdroje energie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 a pohyb</dc:title>
  <dc:creator>pedagog</dc:creator>
  <cp:lastModifiedBy>xxx</cp:lastModifiedBy>
  <cp:revision>416</cp:revision>
  <dcterms:created xsi:type="dcterms:W3CDTF">2015-12-03T11:27:08Z</dcterms:created>
  <dcterms:modified xsi:type="dcterms:W3CDTF">2020-05-19T07:14:54Z</dcterms:modified>
</cp:coreProperties>
</file>