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4" r:id="rId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A2B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24" autoAdjust="0"/>
  </p:normalViewPr>
  <p:slideViewPr>
    <p:cSldViewPr>
      <p:cViewPr>
        <p:scale>
          <a:sx n="64" d="100"/>
          <a:sy n="64" d="100"/>
        </p:scale>
        <p:origin x="-1392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894FBD-8F8B-4724-9E28-27FDF0B2372D}" type="datetimeFigureOut">
              <a:rPr lang="sk-SK" smtClean="0"/>
              <a:pPr/>
              <a:t>8. 6. 2020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E8956-349D-49B3-AEAF-D20536D7F542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087231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1FDC048-8221-4205-9D3A-F543B0797AD6}" type="datetimeFigureOut">
              <a:rPr lang="sk-SK" smtClean="0"/>
              <a:pPr/>
              <a:t>8. 6. 2020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C048-8221-4205-9D3A-F543B0797AD6}" type="datetimeFigureOut">
              <a:rPr lang="sk-SK" smtClean="0"/>
              <a:pPr/>
              <a:t>8. 6. 2020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C048-8221-4205-9D3A-F543B0797AD6}" type="datetimeFigureOut">
              <a:rPr lang="sk-SK" smtClean="0"/>
              <a:pPr/>
              <a:t>8. 6. 2020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1FDC048-8221-4205-9D3A-F543B0797AD6}" type="datetimeFigureOut">
              <a:rPr lang="sk-SK" smtClean="0"/>
              <a:pPr/>
              <a:t>8. 6. 2020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1FDC048-8221-4205-9D3A-F543B0797AD6}" type="datetimeFigureOut">
              <a:rPr lang="sk-SK" smtClean="0"/>
              <a:pPr/>
              <a:t>8. 6. 2020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C048-8221-4205-9D3A-F543B0797AD6}" type="datetimeFigureOut">
              <a:rPr lang="sk-SK" smtClean="0"/>
              <a:pPr/>
              <a:t>8. 6. 2020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C048-8221-4205-9D3A-F543B0797AD6}" type="datetimeFigureOut">
              <a:rPr lang="sk-SK" smtClean="0"/>
              <a:pPr/>
              <a:t>8. 6. 2020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FDC048-8221-4205-9D3A-F543B0797AD6}" type="datetimeFigureOut">
              <a:rPr lang="sk-SK" smtClean="0"/>
              <a:pPr/>
              <a:t>8. 6. 2020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C048-8221-4205-9D3A-F543B0797AD6}" type="datetimeFigureOut">
              <a:rPr lang="sk-SK" smtClean="0"/>
              <a:pPr/>
              <a:t>8. 6. 2020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1FDC048-8221-4205-9D3A-F543B0797AD6}" type="datetimeFigureOut">
              <a:rPr lang="sk-SK" smtClean="0"/>
              <a:pPr/>
              <a:t>8. 6. 2020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FDC048-8221-4205-9D3A-F543B0797AD6}" type="datetimeFigureOut">
              <a:rPr lang="sk-SK" smtClean="0"/>
              <a:pPr/>
              <a:t>8. 6. 2020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1FDC048-8221-4205-9D3A-F543B0797AD6}" type="datetimeFigureOut">
              <a:rPr lang="sk-SK" smtClean="0"/>
              <a:pPr/>
              <a:t>8. 6. 2020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05C3E5D-E5F5-42E3-B74F-FCE4AD48C5D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ergyweb.cz/web/schemata/tepelna/index.htm" TargetMode="External"/><Relationship Id="rId2" Type="http://schemas.openxmlformats.org/officeDocument/2006/relationships/hyperlink" Target="mailto:martinaonuf@centrum.s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sk-SK" dirty="0" smtClean="0"/>
              <a:t>Projekt- Využitie slnečnej energie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8186766" cy="5473844"/>
          </a:xfrm>
        </p:spPr>
        <p:txBody>
          <a:bodyPr/>
          <a:lstStyle/>
          <a:p>
            <a:r>
              <a:rPr lang="sk-SK" dirty="0" smtClean="0"/>
              <a:t>Milí </a:t>
            </a:r>
            <a:r>
              <a:rPr lang="sk-SK" dirty="0" smtClean="0"/>
              <a:t>ôsmaci, ukončili sme učivo 8. ročníka. Ako posledné zadanie vypracujete projekt na tému: Využitie slnečnej energie. Fantázii sa medze nekladú. Prijateľná je akákoľvek forma projektu, či je to 3D model akejkoľvek elektrárne, alebo nakreslená a popísaná akákoľvek </a:t>
            </a:r>
            <a:r>
              <a:rPr lang="sk-SK" dirty="0" err="1" smtClean="0"/>
              <a:t>elektrárňa</a:t>
            </a:r>
            <a:r>
              <a:rPr lang="sk-SK" dirty="0" smtClean="0"/>
              <a:t> na výkrese, možno zostrojenie modelu zariadenia na ohrev vody (kniha strana 191) V prípade nejasností píšte. </a:t>
            </a:r>
            <a:endParaRPr lang="sk-SK" dirty="0" smtClean="0"/>
          </a:p>
          <a:p>
            <a:r>
              <a:rPr lang="sk-SK" dirty="0" smtClean="0"/>
              <a:t>Pekný týždeň vám prajem. Odfotené </a:t>
            </a:r>
            <a:r>
              <a:rPr lang="sk-SK" dirty="0" smtClean="0"/>
              <a:t>projekty mi </a:t>
            </a:r>
            <a:r>
              <a:rPr lang="sk-SK" dirty="0" err="1" smtClean="0"/>
              <a:t>prepošlite</a:t>
            </a:r>
            <a:r>
              <a:rPr lang="sk-SK" dirty="0" smtClean="0"/>
              <a:t> na email do </a:t>
            </a:r>
            <a:r>
              <a:rPr lang="sk-SK" dirty="0" smtClean="0"/>
              <a:t>19.6.2020 </a:t>
            </a:r>
            <a:r>
              <a:rPr lang="sk-SK" dirty="0" smtClean="0"/>
              <a:t>na </a:t>
            </a:r>
            <a:r>
              <a:rPr lang="sk-SK" dirty="0" err="1" smtClean="0">
                <a:hlinkClick r:id="rId2"/>
              </a:rPr>
              <a:t>martinaonuf@centrum.sk</a:t>
            </a:r>
            <a:endParaRPr lang="sk-SK" dirty="0" smtClean="0"/>
          </a:p>
          <a:p>
            <a:r>
              <a:rPr lang="sk-SK" dirty="0" smtClean="0"/>
              <a:t>KTO nepošle, nepomôže ani </a:t>
            </a:r>
          </a:p>
          <a:p>
            <a:pPr>
              <a:buNone/>
            </a:pPr>
            <a:r>
              <a:rPr lang="sk-SK" dirty="0" err="1" smtClean="0"/>
              <a:t>š</a:t>
            </a:r>
            <a:r>
              <a:rPr lang="sk-SK" dirty="0" err="1" smtClean="0"/>
              <a:t>vecená</a:t>
            </a:r>
            <a:r>
              <a:rPr lang="sk-SK" dirty="0" smtClean="0"/>
              <a:t> voda))), </a:t>
            </a:r>
            <a:r>
              <a:rPr lang="sk-SK" smtClean="0"/>
              <a:t>nepřejede</a:t>
            </a:r>
            <a:r>
              <a:rPr lang="sk-SK" dirty="0" smtClean="0"/>
              <a:t>....</a:t>
            </a:r>
            <a:endParaRPr lang="sk-SK" dirty="0" smtClean="0"/>
          </a:p>
          <a:p>
            <a:endParaRPr lang="sk-SK" dirty="0" smtClean="0"/>
          </a:p>
          <a:p>
            <a:pPr>
              <a:buNone/>
            </a:pPr>
            <a:endParaRPr lang="sk-SK" dirty="0"/>
          </a:p>
        </p:txBody>
      </p:sp>
      <p:pic>
        <p:nvPicPr>
          <p:cNvPr id="4" name="Picture 3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29322" y="4786322"/>
            <a:ext cx="2670524" cy="1538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2399</TotalTime>
  <Words>96</Words>
  <Application>Microsoft Office PowerPoint</Application>
  <PresentationFormat>Prezentácia na obrazovke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Arkáda</vt:lpstr>
      <vt:lpstr>Projekt- Využitie slnečnej energie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Sila a pohyb</dc:title>
  <dc:creator>pedagog</dc:creator>
  <cp:lastModifiedBy>xxx</cp:lastModifiedBy>
  <cp:revision>418</cp:revision>
  <dcterms:created xsi:type="dcterms:W3CDTF">2015-12-03T11:27:08Z</dcterms:created>
  <dcterms:modified xsi:type="dcterms:W3CDTF">2020-06-08T16:09:39Z</dcterms:modified>
</cp:coreProperties>
</file>