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88A90-5E1C-2642-951C-9D47ACEE166D}" v="73" dt="2020-04-01T08:48:10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03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" userId="a794fb0d-5edb-4fe3-9cf4-575535b44cc9" providerId="ADAL" clId="{C6588A90-5E1C-2642-951C-9D47ACEE166D}"/>
    <pc:docChg chg="undo custSel mod modSld sldOrd">
      <pc:chgData name="cro" userId="a794fb0d-5edb-4fe3-9cf4-575535b44cc9" providerId="ADAL" clId="{C6588A90-5E1C-2642-951C-9D47ACEE166D}" dt="2020-04-01T08:55:23.634" v="545" actId="20577"/>
      <pc:docMkLst>
        <pc:docMk/>
      </pc:docMkLst>
      <pc:sldChg chg="addSp delSp modSp mod ord modTransition setBg">
        <pc:chgData name="cro" userId="a794fb0d-5edb-4fe3-9cf4-575535b44cc9" providerId="ADAL" clId="{C6588A90-5E1C-2642-951C-9D47ACEE166D}" dt="2020-04-01T08:47:34.414" v="535"/>
        <pc:sldMkLst>
          <pc:docMk/>
          <pc:sldMk cId="2949514687" sldId="256"/>
        </pc:sldMkLst>
        <pc:spChg chg="mod ord">
          <ac:chgData name="cro" userId="a794fb0d-5edb-4fe3-9cf4-575535b44cc9" providerId="ADAL" clId="{C6588A90-5E1C-2642-951C-9D47ACEE166D}" dt="2020-04-01T08:19:05.463" v="119" actId="255"/>
          <ac:spMkLst>
            <pc:docMk/>
            <pc:sldMk cId="2949514687" sldId="256"/>
            <ac:spMk id="2" creationId="{10DF1BB5-DFB9-9C46-83FC-CA8471A21D89}"/>
          </ac:spMkLst>
        </pc:spChg>
        <pc:spChg chg="mod ord">
          <ac:chgData name="cro" userId="a794fb0d-5edb-4fe3-9cf4-575535b44cc9" providerId="ADAL" clId="{C6588A90-5E1C-2642-951C-9D47ACEE166D}" dt="2020-04-01T08:14:25.068" v="96" actId="26606"/>
          <ac:spMkLst>
            <pc:docMk/>
            <pc:sldMk cId="2949514687" sldId="256"/>
            <ac:spMk id="3" creationId="{E4A6C39E-24B6-FE40-8C10-7AEF1C6551F4}"/>
          </ac:spMkLst>
        </pc:spChg>
        <pc:picChg chg="add del mod ord">
          <ac:chgData name="cro" userId="a794fb0d-5edb-4fe3-9cf4-575535b44cc9" providerId="ADAL" clId="{C6588A90-5E1C-2642-951C-9D47ACEE166D}" dt="2020-04-01T08:13:34.979" v="90"/>
          <ac:picMkLst>
            <pc:docMk/>
            <pc:sldMk cId="2949514687" sldId="256"/>
            <ac:picMk id="5" creationId="{63A542EA-4767-744C-B350-C298C64789FE}"/>
          </ac:picMkLst>
        </pc:picChg>
        <pc:picChg chg="add mod">
          <ac:chgData name="cro" userId="a794fb0d-5edb-4fe3-9cf4-575535b44cc9" providerId="ADAL" clId="{C6588A90-5E1C-2642-951C-9D47ACEE166D}" dt="2020-04-01T08:14:25.068" v="96" actId="26606"/>
          <ac:picMkLst>
            <pc:docMk/>
            <pc:sldMk cId="2949514687" sldId="256"/>
            <ac:picMk id="7" creationId="{4FF0E20B-B098-2645-A949-B86C90042F11}"/>
          </ac:picMkLst>
        </pc:picChg>
        <pc:picChg chg="add mod ord">
          <ac:chgData name="cro" userId="a794fb0d-5edb-4fe3-9cf4-575535b44cc9" providerId="ADAL" clId="{C6588A90-5E1C-2642-951C-9D47ACEE166D}" dt="2020-04-01T08:14:25.068" v="96" actId="26606"/>
          <ac:picMkLst>
            <pc:docMk/>
            <pc:sldMk cId="2949514687" sldId="256"/>
            <ac:picMk id="9" creationId="{0A70BB4B-323A-E04A-A42C-D75F5B725F50}"/>
          </ac:picMkLst>
        </pc:picChg>
      </pc:sldChg>
      <pc:sldChg chg="addSp modSp mod ord modTransition setBg">
        <pc:chgData name="cro" userId="a794fb0d-5edb-4fe3-9cf4-575535b44cc9" providerId="ADAL" clId="{C6588A90-5E1C-2642-951C-9D47ACEE166D}" dt="2020-04-01T08:47:44.814" v="537"/>
        <pc:sldMkLst>
          <pc:docMk/>
          <pc:sldMk cId="554005450" sldId="257"/>
        </pc:sldMkLst>
        <pc:spChg chg="mod">
          <ac:chgData name="cro" userId="a794fb0d-5edb-4fe3-9cf4-575535b44cc9" providerId="ADAL" clId="{C6588A90-5E1C-2642-951C-9D47ACEE166D}" dt="2020-04-01T08:18:56.759" v="118" actId="14100"/>
          <ac:spMkLst>
            <pc:docMk/>
            <pc:sldMk cId="554005450" sldId="257"/>
            <ac:spMk id="2" creationId="{F2AFD009-1BEF-5843-9030-47A1EBEAA6BE}"/>
          </ac:spMkLst>
        </pc:spChg>
        <pc:spChg chg="mod">
          <ac:chgData name="cro" userId="a794fb0d-5edb-4fe3-9cf4-575535b44cc9" providerId="ADAL" clId="{C6588A90-5E1C-2642-951C-9D47ACEE166D}" dt="2020-04-01T08:17:58.283" v="104" actId="26606"/>
          <ac:spMkLst>
            <pc:docMk/>
            <pc:sldMk cId="554005450" sldId="257"/>
            <ac:spMk id="3" creationId="{EE3CCAFA-7EC6-A345-A62E-648E1B9A35F9}"/>
          </ac:spMkLst>
        </pc:spChg>
        <pc:picChg chg="add mod">
          <ac:chgData name="cro" userId="a794fb0d-5edb-4fe3-9cf4-575535b44cc9" providerId="ADAL" clId="{C6588A90-5E1C-2642-951C-9D47ACEE166D}" dt="2020-04-01T08:17:58.283" v="104" actId="26606"/>
          <ac:picMkLst>
            <pc:docMk/>
            <pc:sldMk cId="554005450" sldId="257"/>
            <ac:picMk id="4" creationId="{E3D3AE02-2322-C34D-B37D-A529545B57E6}"/>
          </ac:picMkLst>
        </pc:picChg>
      </pc:sldChg>
      <pc:sldChg chg="addSp delSp modSp mod ord modTransition setBg">
        <pc:chgData name="cro" userId="a794fb0d-5edb-4fe3-9cf4-575535b44cc9" providerId="ADAL" clId="{C6588A90-5E1C-2642-951C-9D47ACEE166D}" dt="2020-04-01T08:55:23.634" v="545" actId="20577"/>
        <pc:sldMkLst>
          <pc:docMk/>
          <pc:sldMk cId="4246902735" sldId="258"/>
        </pc:sldMkLst>
        <pc:spChg chg="mod">
          <ac:chgData name="cro" userId="a794fb0d-5edb-4fe3-9cf4-575535b44cc9" providerId="ADAL" clId="{C6588A90-5E1C-2642-951C-9D47ACEE166D}" dt="2020-04-01T08:55:23.634" v="545" actId="20577"/>
          <ac:spMkLst>
            <pc:docMk/>
            <pc:sldMk cId="4246902735" sldId="258"/>
            <ac:spMk id="2" creationId="{4033F32D-68FB-B644-8656-7D8FDC1ADD06}"/>
          </ac:spMkLst>
        </pc:spChg>
        <pc:spChg chg="mod ord">
          <ac:chgData name="cro" userId="a794fb0d-5edb-4fe3-9cf4-575535b44cc9" providerId="ADAL" clId="{C6588A90-5E1C-2642-951C-9D47ACEE166D}" dt="2020-04-01T08:36:13.393" v="291" actId="1076"/>
          <ac:spMkLst>
            <pc:docMk/>
            <pc:sldMk cId="4246902735" sldId="258"/>
            <ac:spMk id="3" creationId="{79831CE5-B5D7-1644-9427-088D466C1210}"/>
          </ac:spMkLst>
        </pc:spChg>
        <pc:picChg chg="add del mod">
          <ac:chgData name="cro" userId="a794fb0d-5edb-4fe3-9cf4-575535b44cc9" providerId="ADAL" clId="{C6588A90-5E1C-2642-951C-9D47ACEE166D}" dt="2020-04-01T08:32:18.836" v="279"/>
          <ac:picMkLst>
            <pc:docMk/>
            <pc:sldMk cId="4246902735" sldId="258"/>
            <ac:picMk id="5" creationId="{E7D89CE6-B2EA-6C4F-916A-FA7D28BE0999}"/>
          </ac:picMkLst>
        </pc:picChg>
        <pc:picChg chg="add mod">
          <ac:chgData name="cro" userId="a794fb0d-5edb-4fe3-9cf4-575535b44cc9" providerId="ADAL" clId="{C6588A90-5E1C-2642-951C-9D47ACEE166D}" dt="2020-04-01T08:35:46.008" v="287" actId="1076"/>
          <ac:picMkLst>
            <pc:docMk/>
            <pc:sldMk cId="4246902735" sldId="258"/>
            <ac:picMk id="7" creationId="{5C10721A-5128-B746-AFF1-131059B23C0F}"/>
          </ac:picMkLst>
        </pc:picChg>
        <pc:picChg chg="add del mod">
          <ac:chgData name="cro" userId="a794fb0d-5edb-4fe3-9cf4-575535b44cc9" providerId="ADAL" clId="{C6588A90-5E1C-2642-951C-9D47ACEE166D}" dt="2020-04-01T08:35:26.407" v="285"/>
          <ac:picMkLst>
            <pc:docMk/>
            <pc:sldMk cId="4246902735" sldId="258"/>
            <ac:picMk id="9" creationId="{22B56FED-C051-134C-8DAF-F173F625FC44}"/>
          </ac:picMkLst>
        </pc:picChg>
      </pc:sldChg>
      <pc:sldChg chg="addSp delSp modSp mod modTransition setBg">
        <pc:chgData name="cro" userId="a794fb0d-5edb-4fe3-9cf4-575535b44cc9" providerId="ADAL" clId="{C6588A90-5E1C-2642-951C-9D47ACEE166D}" dt="2020-04-01T08:47:54.924" v="539"/>
        <pc:sldMkLst>
          <pc:docMk/>
          <pc:sldMk cId="3903429703" sldId="259"/>
        </pc:sldMkLst>
        <pc:spChg chg="mod ord">
          <ac:chgData name="cro" userId="a794fb0d-5edb-4fe3-9cf4-575535b44cc9" providerId="ADAL" clId="{C6588A90-5E1C-2642-951C-9D47ACEE166D}" dt="2020-04-01T08:25:20.003" v="247" actId="14100"/>
          <ac:spMkLst>
            <pc:docMk/>
            <pc:sldMk cId="3903429703" sldId="259"/>
            <ac:spMk id="2" creationId="{C749BC15-35EB-2641-B368-7D334A40C19A}"/>
          </ac:spMkLst>
        </pc:spChg>
        <pc:spChg chg="mod ord">
          <ac:chgData name="cro" userId="a794fb0d-5edb-4fe3-9cf4-575535b44cc9" providerId="ADAL" clId="{C6588A90-5E1C-2642-951C-9D47ACEE166D}" dt="2020-04-01T08:23:45.329" v="220" actId="26606"/>
          <ac:spMkLst>
            <pc:docMk/>
            <pc:sldMk cId="3903429703" sldId="259"/>
            <ac:spMk id="3" creationId="{B44EADCB-D976-0F44-9AB8-E7ADCECD930D}"/>
          </ac:spMkLst>
        </pc:spChg>
        <pc:spChg chg="add del">
          <ac:chgData name="cro" userId="a794fb0d-5edb-4fe3-9cf4-575535b44cc9" providerId="ADAL" clId="{C6588A90-5E1C-2642-951C-9D47ACEE166D}" dt="2020-04-01T08:23:37.325" v="216" actId="26606"/>
          <ac:spMkLst>
            <pc:docMk/>
            <pc:sldMk cId="3903429703" sldId="259"/>
            <ac:spMk id="11" creationId="{F7DD4F16-A929-482C-B168-387384254529}"/>
          </ac:spMkLst>
        </pc:spChg>
        <pc:spChg chg="add del">
          <ac:chgData name="cro" userId="a794fb0d-5edb-4fe3-9cf4-575535b44cc9" providerId="ADAL" clId="{C6588A90-5E1C-2642-951C-9D47ACEE166D}" dt="2020-04-01T08:23:35.647" v="210" actId="26606"/>
          <ac:spMkLst>
            <pc:docMk/>
            <pc:sldMk cId="3903429703" sldId="259"/>
            <ac:spMk id="14" creationId="{4E3759DD-698F-4D3A-AF4C-5E44527D3070}"/>
          </ac:spMkLst>
        </pc:spChg>
        <pc:spChg chg="add del">
          <ac:chgData name="cro" userId="a794fb0d-5edb-4fe3-9cf4-575535b44cc9" providerId="ADAL" clId="{C6588A90-5E1C-2642-951C-9D47ACEE166D}" dt="2020-04-01T08:23:37.325" v="216" actId="26606"/>
          <ac:spMkLst>
            <pc:docMk/>
            <pc:sldMk cId="3903429703" sldId="259"/>
            <ac:spMk id="16" creationId="{E8C4A220-E978-44DF-B951-44ABBA04D14F}"/>
          </ac:spMkLst>
        </pc:spChg>
        <pc:picChg chg="add mod ord">
          <ac:chgData name="cro" userId="a794fb0d-5edb-4fe3-9cf4-575535b44cc9" providerId="ADAL" clId="{C6588A90-5E1C-2642-951C-9D47ACEE166D}" dt="2020-04-01T08:25:42.831" v="253" actId="14100"/>
          <ac:picMkLst>
            <pc:docMk/>
            <pc:sldMk cId="3903429703" sldId="259"/>
            <ac:picMk id="5" creationId="{041D0656-9777-1042-A2FE-95C8D96EE3A6}"/>
          </ac:picMkLst>
        </pc:picChg>
        <pc:picChg chg="add mod ord">
          <ac:chgData name="cro" userId="a794fb0d-5edb-4fe3-9cf4-575535b44cc9" providerId="ADAL" clId="{C6588A90-5E1C-2642-951C-9D47ACEE166D}" dt="2020-04-01T08:25:49.704" v="255" actId="14100"/>
          <ac:picMkLst>
            <pc:docMk/>
            <pc:sldMk cId="3903429703" sldId="259"/>
            <ac:picMk id="7" creationId="{CC33ECE5-98BD-A24D-9F1E-A82D7560C7CA}"/>
          </ac:picMkLst>
        </pc:picChg>
        <pc:picChg chg="add mod ord">
          <ac:chgData name="cro" userId="a794fb0d-5edb-4fe3-9cf4-575535b44cc9" providerId="ADAL" clId="{C6588A90-5E1C-2642-951C-9D47ACEE166D}" dt="2020-04-01T08:25:56.249" v="258" actId="1076"/>
          <ac:picMkLst>
            <pc:docMk/>
            <pc:sldMk cId="3903429703" sldId="259"/>
            <ac:picMk id="9" creationId="{8942B567-FE95-C54F-A606-EA589E89C59F}"/>
          </ac:picMkLst>
        </pc:picChg>
      </pc:sldChg>
      <pc:sldChg chg="addSp modSp mod modTransition setBg">
        <pc:chgData name="cro" userId="a794fb0d-5edb-4fe3-9cf4-575535b44cc9" providerId="ADAL" clId="{C6588A90-5E1C-2642-951C-9D47ACEE166D}" dt="2020-04-01T08:48:02.434" v="541"/>
        <pc:sldMkLst>
          <pc:docMk/>
          <pc:sldMk cId="826436859" sldId="260"/>
        </pc:sldMkLst>
        <pc:spChg chg="mod ord">
          <ac:chgData name="cro" userId="a794fb0d-5edb-4fe3-9cf4-575535b44cc9" providerId="ADAL" clId="{C6588A90-5E1C-2642-951C-9D47ACEE166D}" dt="2020-04-01T08:28:44.416" v="272" actId="255"/>
          <ac:spMkLst>
            <pc:docMk/>
            <pc:sldMk cId="826436859" sldId="260"/>
            <ac:spMk id="2" creationId="{69A85ECE-A8E0-F240-AC89-7E76C7565E45}"/>
          </ac:spMkLst>
        </pc:spChg>
        <pc:spChg chg="mod">
          <ac:chgData name="cro" userId="a794fb0d-5edb-4fe3-9cf4-575535b44cc9" providerId="ADAL" clId="{C6588A90-5E1C-2642-951C-9D47ACEE166D}" dt="2020-04-01T08:28:36.223" v="271" actId="26606"/>
          <ac:spMkLst>
            <pc:docMk/>
            <pc:sldMk cId="826436859" sldId="260"/>
            <ac:spMk id="3" creationId="{F366B3B6-4A4D-B147-B319-1E4CB59D2F64}"/>
          </ac:spMkLst>
        </pc:spChg>
        <pc:picChg chg="add mod ord">
          <ac:chgData name="cro" userId="a794fb0d-5edb-4fe3-9cf4-575535b44cc9" providerId="ADAL" clId="{C6588A90-5E1C-2642-951C-9D47ACEE166D}" dt="2020-04-01T08:28:36.223" v="271" actId="26606"/>
          <ac:picMkLst>
            <pc:docMk/>
            <pc:sldMk cId="826436859" sldId="260"/>
            <ac:picMk id="5" creationId="{1D4680A1-3111-EB4B-A44C-3FCDD461402F}"/>
          </ac:picMkLst>
        </pc:picChg>
        <pc:picChg chg="add mod">
          <ac:chgData name="cro" userId="a794fb0d-5edb-4fe3-9cf4-575535b44cc9" providerId="ADAL" clId="{C6588A90-5E1C-2642-951C-9D47ACEE166D}" dt="2020-04-01T08:28:36.223" v="271" actId="26606"/>
          <ac:picMkLst>
            <pc:docMk/>
            <pc:sldMk cId="826436859" sldId="260"/>
            <ac:picMk id="7" creationId="{6C414B31-B60E-094F-9056-3F77E6568A1B}"/>
          </ac:picMkLst>
        </pc:picChg>
      </pc:sldChg>
      <pc:sldChg chg="addSp delSp modSp modTransition">
        <pc:chgData name="cro" userId="a794fb0d-5edb-4fe3-9cf4-575535b44cc9" providerId="ADAL" clId="{C6588A90-5E1C-2642-951C-9D47ACEE166D}" dt="2020-04-01T08:48:07.370" v="542"/>
        <pc:sldMkLst>
          <pc:docMk/>
          <pc:sldMk cId="909553889" sldId="261"/>
        </pc:sldMkLst>
        <pc:spChg chg="mod">
          <ac:chgData name="cro" userId="a794fb0d-5edb-4fe3-9cf4-575535b44cc9" providerId="ADAL" clId="{C6588A90-5E1C-2642-951C-9D47ACEE166D}" dt="2020-04-01T08:37:01.563" v="301" actId="14100"/>
          <ac:spMkLst>
            <pc:docMk/>
            <pc:sldMk cId="909553889" sldId="261"/>
            <ac:spMk id="2" creationId="{69D5FC43-594C-8B4E-93F0-921867265EA1}"/>
          </ac:spMkLst>
        </pc:spChg>
        <pc:spChg chg="add del mod">
          <ac:chgData name="cro" userId="a794fb0d-5edb-4fe3-9cf4-575535b44cc9" providerId="ADAL" clId="{C6588A90-5E1C-2642-951C-9D47ACEE166D}" dt="2020-04-01T08:40:01.012" v="422"/>
          <ac:spMkLst>
            <pc:docMk/>
            <pc:sldMk cId="909553889" sldId="261"/>
            <ac:spMk id="6" creationId="{56007715-7A2A-0642-9530-4A20FF8A3FE4}"/>
          </ac:spMkLst>
        </pc:spChg>
        <pc:spChg chg="add del mod">
          <ac:chgData name="cro" userId="a794fb0d-5edb-4fe3-9cf4-575535b44cc9" providerId="ADAL" clId="{C6588A90-5E1C-2642-951C-9D47ACEE166D}" dt="2020-04-01T08:40:42.684" v="434"/>
          <ac:spMkLst>
            <pc:docMk/>
            <pc:sldMk cId="909553889" sldId="261"/>
            <ac:spMk id="9" creationId="{B7B0C6B4-F95F-A842-9599-31DC029551AF}"/>
          </ac:spMkLst>
        </pc:spChg>
        <pc:spChg chg="add del mod">
          <ac:chgData name="cro" userId="a794fb0d-5edb-4fe3-9cf4-575535b44cc9" providerId="ADAL" clId="{C6588A90-5E1C-2642-951C-9D47ACEE166D}" dt="2020-04-01T08:41:05.469" v="437" actId="478"/>
          <ac:spMkLst>
            <pc:docMk/>
            <pc:sldMk cId="909553889" sldId="261"/>
            <ac:spMk id="12" creationId="{F0FA5F40-B7CD-AB4A-BC1C-1161310A5366}"/>
          </ac:spMkLst>
        </pc:spChg>
        <pc:picChg chg="add del mod">
          <ac:chgData name="cro" userId="a794fb0d-5edb-4fe3-9cf4-575535b44cc9" providerId="ADAL" clId="{C6588A90-5E1C-2642-951C-9D47ACEE166D}" dt="2020-04-01T08:40:01.012" v="422"/>
          <ac:picMkLst>
            <pc:docMk/>
            <pc:sldMk cId="909553889" sldId="261"/>
            <ac:picMk id="5" creationId="{30666C7C-8AEE-1247-A588-9C011129009B}"/>
          </ac:picMkLst>
        </pc:picChg>
        <pc:picChg chg="add del mod">
          <ac:chgData name="cro" userId="a794fb0d-5edb-4fe3-9cf4-575535b44cc9" providerId="ADAL" clId="{C6588A90-5E1C-2642-951C-9D47ACEE166D}" dt="2020-04-01T08:40:42.684" v="434"/>
          <ac:picMkLst>
            <pc:docMk/>
            <pc:sldMk cId="909553889" sldId="261"/>
            <ac:picMk id="8" creationId="{06F0FCE4-E259-5B4F-AB51-1C170C341A4F}"/>
          </ac:picMkLst>
        </pc:picChg>
        <pc:picChg chg="add mod">
          <ac:chgData name="cro" userId="a794fb0d-5edb-4fe3-9cf4-575535b44cc9" providerId="ADAL" clId="{C6588A90-5E1C-2642-951C-9D47ACEE166D}" dt="2020-04-01T08:40:51.765" v="436" actId="14100"/>
          <ac:picMkLst>
            <pc:docMk/>
            <pc:sldMk cId="909553889" sldId="261"/>
            <ac:picMk id="11" creationId="{55151FC3-B6C6-0C4B-9744-B0CD5CEB58A1}"/>
          </ac:picMkLst>
        </pc:picChg>
      </pc:sldChg>
      <pc:sldChg chg="addSp delSp modSp ord modTransition">
        <pc:chgData name="cro" userId="a794fb0d-5edb-4fe3-9cf4-575535b44cc9" providerId="ADAL" clId="{C6588A90-5E1C-2642-951C-9D47ACEE166D}" dt="2020-04-01T08:48:10.582" v="543"/>
        <pc:sldMkLst>
          <pc:docMk/>
          <pc:sldMk cId="2124756865" sldId="263"/>
        </pc:sldMkLst>
        <pc:spChg chg="del mod">
          <ac:chgData name="cro" userId="a794fb0d-5edb-4fe3-9cf4-575535b44cc9" providerId="ADAL" clId="{C6588A90-5E1C-2642-951C-9D47ACEE166D}" dt="2020-04-01T08:43:31.762" v="456"/>
          <ac:spMkLst>
            <pc:docMk/>
            <pc:sldMk cId="2124756865" sldId="263"/>
            <ac:spMk id="2" creationId="{92FABC2B-A856-1641-8DA1-F620F94E78CA}"/>
          </ac:spMkLst>
        </pc:spChg>
        <pc:spChg chg="add mod">
          <ac:chgData name="cro" userId="a794fb0d-5edb-4fe3-9cf4-575535b44cc9" providerId="ADAL" clId="{C6588A90-5E1C-2642-951C-9D47ACEE166D}" dt="2020-04-01T08:44:43.208" v="510" actId="255"/>
          <ac:spMkLst>
            <pc:docMk/>
            <pc:sldMk cId="2124756865" sldId="263"/>
            <ac:spMk id="8" creationId="{B2233524-ACEC-4744-ABE6-7468D77B6909}"/>
          </ac:spMkLst>
        </pc:spChg>
        <pc:picChg chg="add del mod">
          <ac:chgData name="cro" userId="a794fb0d-5edb-4fe3-9cf4-575535b44cc9" providerId="ADAL" clId="{C6588A90-5E1C-2642-951C-9D47ACEE166D}" dt="2020-04-01T08:43:02.979" v="453"/>
          <ac:picMkLst>
            <pc:docMk/>
            <pc:sldMk cId="2124756865" sldId="263"/>
            <ac:picMk id="5" creationId="{8CEC2D1A-2996-F143-B766-A629E96B89DD}"/>
          </ac:picMkLst>
        </pc:picChg>
        <pc:picChg chg="add mod">
          <ac:chgData name="cro" userId="a794fb0d-5edb-4fe3-9cf4-575535b44cc9" providerId="ADAL" clId="{C6588A90-5E1C-2642-951C-9D47ACEE166D}" dt="2020-04-01T08:43:35.935" v="457" actId="1076"/>
          <ac:picMkLst>
            <pc:docMk/>
            <pc:sldMk cId="2124756865" sldId="263"/>
            <ac:picMk id="6" creationId="{88D836B2-3433-8241-BDB3-3B643E5A1173}"/>
          </ac:picMkLst>
        </pc:picChg>
        <pc:picChg chg="add del mod">
          <ac:chgData name="cro" userId="a794fb0d-5edb-4fe3-9cf4-575535b44cc9" providerId="ADAL" clId="{C6588A90-5E1C-2642-951C-9D47ACEE166D}" dt="2020-04-01T08:43:23.108" v="455"/>
          <ac:picMkLst>
            <pc:docMk/>
            <pc:sldMk cId="2124756865" sldId="263"/>
            <ac:picMk id="7" creationId="{B0744A1A-297C-EF47-BD67-F17D4894E0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dernsageonline.com/2017/07/08/used-books-earn-money-get-books-fun-old-book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pidersweb.pl/2013/08/nierozsadna-milosc-do-ksiazki-papierowej.html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cenzje-mlodziezowe.blogspot.com/2012/04/felix-net-i-nika-oraz-gang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teresabol/kolorowe-tytu%C5%82y-czerwon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.felixnet-i-nika.wikia.com/wiki/Nika_Mickiewicz" TargetMode="External"/><Relationship Id="rId7" Type="http://schemas.openxmlformats.org/officeDocument/2006/relationships/hyperlink" Target="https://tumblr.com/tagged/felix-pol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wszystkoinico.blogspot.com/2012/08/felix-polon.html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asblog.blogspot.com/2012/08/mapas-de-varsovia-polonia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armonogram.dlamaturzysty.info/s/3904/76439-Matura-harmonogram/4542978-Matura-2019-czas-trwania-egzaminow-pisemnych.htm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bol1.blogspot.com/2014/10/kolorowe-ksiazki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pastel-scrapbook-paper-1877688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książka, półka, wewnątrz, sterta&#10;&#10;Opis wygenerowany automatycznie">
            <a:extLst>
              <a:ext uri="{FF2B5EF4-FFF2-40B4-BE49-F238E27FC236}">
                <a16:creationId xmlns:a16="http://schemas.microsoft.com/office/drawing/2014/main" id="{0A70BB4B-323A-E04A-A42C-D75F5B725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5401" r="24655"/>
          <a:stretch/>
        </p:blipFill>
        <p:spPr>
          <a:xfrm>
            <a:off x="20" y="-7629"/>
            <a:ext cx="6095979" cy="6865629"/>
          </a:xfrm>
          <a:prstGeom prst="rect">
            <a:avLst/>
          </a:prstGeom>
        </p:spPr>
      </p:pic>
      <p:pic>
        <p:nvPicPr>
          <p:cNvPr id="7" name="Obraz 6" descr="Obraz zawierający biurko, siedzi, stół, drewniane&#10;&#10;Opis wygenerowany automatycznie">
            <a:extLst>
              <a:ext uri="{FF2B5EF4-FFF2-40B4-BE49-F238E27FC236}">
                <a16:creationId xmlns:a16="http://schemas.microsoft.com/office/drawing/2014/main" id="{4FF0E20B-B098-2645-A949-B86C90042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32625" r="21152"/>
          <a:stretch/>
        </p:blipFill>
        <p:spPr>
          <a:xfrm>
            <a:off x="6095999" y="10"/>
            <a:ext cx="6096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0DF1BB5-DFB9-9C46-83FC-CA8471A21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0" y="2264022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pl-PL" sz="5400" dirty="0">
                <a:solidFill>
                  <a:schemeClr val="tx1"/>
                </a:solidFill>
                <a:latin typeface="Abadi MT Condensed Light" panose="020B0306030101010103" pitchFamily="34" charset="0"/>
              </a:rPr>
              <a:t>LEKTUROWNIK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A6C39E-24B6-FE40-8C10-7AEF1C655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AFD009-1BEF-5843-9030-47A1EBEAA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543049"/>
            <a:ext cx="5928358" cy="2809495"/>
          </a:xfrm>
        </p:spPr>
        <p:txBody>
          <a:bodyPr>
            <a:normAutofit fontScale="90000"/>
          </a:bodyPr>
          <a:lstStyle/>
          <a:p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4400" dirty="0">
                <a:latin typeface="Abadi MT Condensed Light" panose="020B0306030101010103" pitchFamily="34" charset="0"/>
              </a:rPr>
              <a:t/>
            </a:r>
            <a:br>
              <a:rPr lang="pl-PL" sz="4400" dirty="0">
                <a:latin typeface="Abadi MT Condensed Light" panose="020B0306030101010103" pitchFamily="34" charset="0"/>
              </a:rPr>
            </a:br>
            <a:r>
              <a:rPr lang="pl-PL" sz="4400" dirty="0">
                <a:latin typeface="Abadi MT Condensed Light" panose="020B0306030101010103" pitchFamily="34" charset="0"/>
              </a:rPr>
              <a:t>tytuł: Felix, net i </a:t>
            </a:r>
            <a:r>
              <a:rPr lang="pl-PL" sz="4400" dirty="0" err="1">
                <a:latin typeface="Abadi MT Condensed Light" panose="020B0306030101010103" pitchFamily="34" charset="0"/>
              </a:rPr>
              <a:t>nika</a:t>
            </a:r>
            <a:r>
              <a:rPr lang="pl-PL" sz="4400" dirty="0">
                <a:latin typeface="Abadi MT Condensed Light" panose="020B0306030101010103" pitchFamily="34" charset="0"/>
              </a:rPr>
              <a:t> oraz gang niewidzialnych ludzi</a:t>
            </a:r>
            <a:br>
              <a:rPr lang="pl-PL" sz="4400" dirty="0">
                <a:latin typeface="Abadi MT Condensed Light" panose="020B0306030101010103" pitchFamily="34" charset="0"/>
              </a:rPr>
            </a:br>
            <a:r>
              <a:rPr lang="pl-PL" sz="4400" dirty="0">
                <a:latin typeface="Abadi MT Condensed Light" panose="020B0306030101010103" pitchFamily="34" charset="0"/>
              </a:rPr>
              <a:t>AUTOR: Rafał Kosik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E3CCAFA-7EC6-A345-A62E-648E1B9A3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352544"/>
            <a:ext cx="5928358" cy="1239894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4" name="Obraz 3" descr="Obraz zawierający tekst, książka, młode, osoby&#10;&#10;Opis wygenerowany automatycznie">
            <a:extLst>
              <a:ext uri="{FF2B5EF4-FFF2-40B4-BE49-F238E27FC236}">
                <a16:creationId xmlns:a16="http://schemas.microsoft.com/office/drawing/2014/main" id="{E3D3AE02-2322-C34D-B37D-A529545B5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" b="2610"/>
          <a:stretch/>
        </p:blipFill>
        <p:spPr>
          <a:xfrm>
            <a:off x="7537702" y="10"/>
            <a:ext cx="46542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33F32D-68FB-B644-8656-7D8FDC1AD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335" y="484631"/>
            <a:ext cx="3701579" cy="54298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TEMAT: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 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Książka opowiada o przygodach przyjaciół, którzy mieszkają w Warszawie i chodzą do gimnazjum. W lekturze jest dużo zagadek oraz przyjaźni. </a:t>
            </a:r>
            <a:br>
              <a:rPr lang="pl-PL" sz="2400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831CE5-B5D7-1644-9427-088D466C1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16" y="1584148"/>
            <a:ext cx="45719" cy="92867"/>
          </a:xfrm>
          <a:solidFill>
            <a:schemeClr val="bg1">
              <a:alpha val="75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anchor="ctr">
            <a:normAutofit fontScale="25000" lnSpcReduction="20000"/>
          </a:bodyPr>
          <a:lstStyle/>
          <a:p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C10721A-5128-B746-AFF1-131059B23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18280" y="805555"/>
            <a:ext cx="3388431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44EADCB-D976-0F44-9AB8-E7ADCECD9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513189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C33ECE5-98BD-A24D-9F1E-A82D7560C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5086"/>
          <a:stretch/>
        </p:blipFill>
        <p:spPr>
          <a:xfrm>
            <a:off x="9860296" y="2479198"/>
            <a:ext cx="2086603" cy="2030557"/>
          </a:xfrm>
          <a:prstGeom prst="rect">
            <a:avLst/>
          </a:prstGeom>
        </p:spPr>
      </p:pic>
      <p:pic>
        <p:nvPicPr>
          <p:cNvPr id="5" name="Obraz 4" descr="Obraz zawierający rysunek, koszula&#10;&#10;Opis wygenerowany automatycznie">
            <a:extLst>
              <a:ext uri="{FF2B5EF4-FFF2-40B4-BE49-F238E27FC236}">
                <a16:creationId xmlns:a16="http://schemas.microsoft.com/office/drawing/2014/main" id="{041D0656-9777-1042-A2FE-95C8D96EE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4739" r="2" b="3536"/>
          <a:stretch/>
        </p:blipFill>
        <p:spPr>
          <a:xfrm>
            <a:off x="9641851" y="212581"/>
            <a:ext cx="1804758" cy="2030557"/>
          </a:xfrm>
          <a:prstGeom prst="rect">
            <a:avLst/>
          </a:prstGeom>
        </p:spPr>
      </p:pic>
      <p:pic>
        <p:nvPicPr>
          <p:cNvPr id="9" name="Obraz 8" descr="Obraz zawierający mały, młode, trzymający, noszenie&#10;&#10;Opis wygenerowany automatycznie">
            <a:extLst>
              <a:ext uri="{FF2B5EF4-FFF2-40B4-BE49-F238E27FC236}">
                <a16:creationId xmlns:a16="http://schemas.microsoft.com/office/drawing/2014/main" id="{8942B567-FE95-C54F-A606-EA589E89C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2907" r="8212" b="-1"/>
          <a:stretch/>
        </p:blipFill>
        <p:spPr>
          <a:xfrm>
            <a:off x="9779679" y="4769934"/>
            <a:ext cx="1666930" cy="187548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749BC15-35EB-2641-B368-7D334A40C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0" y="138589"/>
            <a:ext cx="8991600" cy="4926062"/>
          </a:xfrm>
        </p:spPr>
        <p:txBody>
          <a:bodyPr>
            <a:noAutofit/>
          </a:bodyPr>
          <a:lstStyle/>
          <a:p>
            <a:r>
              <a:rPr lang="pl-PL" sz="1600" dirty="0"/>
              <a:t>GŁÓWNI BOHATEROWIE:</a:t>
            </a:r>
            <a:br>
              <a:rPr lang="pl-PL" sz="1600" dirty="0"/>
            </a:br>
            <a:r>
              <a:rPr lang="pl-PL" sz="1600" dirty="0"/>
              <a:t> </a:t>
            </a:r>
            <a:br>
              <a:rPr lang="pl-PL" sz="1600" dirty="0"/>
            </a:br>
            <a:r>
              <a:rPr lang="pl-PL" sz="1600" dirty="0"/>
              <a:t>Felix Polon-ma trzynaście lat. Jego tata jest inżynierem, a mama dyrektorem marketingu. </a:t>
            </a:r>
            <a:br>
              <a:rPr lang="pl-PL" sz="1600" dirty="0"/>
            </a:br>
            <a:r>
              <a:rPr lang="pl-PL" sz="1600" dirty="0"/>
              <a:t>Chłopiec ma psa, który  nazywa się Caban. Bohater mieszka na </a:t>
            </a:r>
            <a:br>
              <a:rPr lang="pl-PL" sz="1600" dirty="0"/>
            </a:br>
            <a:r>
              <a:rPr lang="pl-PL" sz="1600" dirty="0"/>
              <a:t>przedmieściach Warszawy z babcią Lusią, tatą i mamą. </a:t>
            </a:r>
            <a:br>
              <a:rPr lang="pl-PL" sz="1600" dirty="0"/>
            </a:br>
            <a:r>
              <a:rPr lang="pl-PL" sz="1600" dirty="0"/>
              <a:t>Postać jest o szczupłej budowie ciała, ma piwne oczy oraz ma jasne </a:t>
            </a:r>
            <a:br>
              <a:rPr lang="pl-PL" sz="1600" dirty="0"/>
            </a:br>
            <a:r>
              <a:rPr lang="pl-PL" sz="1600" dirty="0"/>
              <a:t>włosy. Felix jest spokojny i myśli racjonalnie.</a:t>
            </a:r>
            <a:br>
              <a:rPr lang="pl-PL" sz="1600" dirty="0"/>
            </a:br>
            <a:r>
              <a:rPr lang="pl-PL" sz="1600" dirty="0"/>
              <a:t> </a:t>
            </a:r>
            <a:br>
              <a:rPr lang="pl-PL" sz="1600" dirty="0"/>
            </a:br>
            <a:r>
              <a:rPr lang="pl-PL" sz="1600" dirty="0"/>
              <a:t>Net Bielecki- Mieszka z rodzicami w apartamentowcu, na najwyższym piętrze.</a:t>
            </a:r>
            <a:br>
              <a:rPr lang="pl-PL" sz="1600" dirty="0"/>
            </a:br>
            <a:r>
              <a:rPr lang="pl-PL" sz="1600" dirty="0"/>
              <a:t>Chłopiec jest wysoki i chudy, włosy ma w kolorze ciemnego </a:t>
            </a:r>
            <a:r>
              <a:rPr lang="pl-PL" sz="1600" dirty="0" err="1"/>
              <a:t>blondu</a:t>
            </a:r>
            <a:r>
              <a:rPr lang="pl-PL" sz="1600" dirty="0"/>
              <a:t>. Ma trzynaście </a:t>
            </a:r>
            <a:r>
              <a:rPr lang="pl-PL" sz="1600" dirty="0" err="1"/>
              <a:t>lat.Net</a:t>
            </a:r>
            <a:r>
              <a:rPr lang="pl-PL" sz="1600" dirty="0"/>
              <a:t> ma </a:t>
            </a:r>
            <a:br>
              <a:rPr lang="pl-PL" sz="1600" dirty="0"/>
            </a:br>
            <a:r>
              <a:rPr lang="pl-PL" sz="1600" dirty="0"/>
              <a:t>zwariowane pomysły i jest sympatyczny.</a:t>
            </a:r>
            <a:br>
              <a:rPr lang="pl-PL" sz="1600" dirty="0"/>
            </a:br>
            <a:r>
              <a:rPr lang="pl-PL" sz="1600" dirty="0"/>
              <a:t> </a:t>
            </a:r>
            <a:br>
              <a:rPr lang="pl-PL" sz="1600" dirty="0"/>
            </a:br>
            <a:r>
              <a:rPr lang="pl-PL" sz="1600" dirty="0" err="1"/>
              <a:t>Nika</a:t>
            </a:r>
            <a:r>
              <a:rPr lang="pl-PL" sz="1600" dirty="0"/>
              <a:t> Mickiewicz-Jej rodzice nie </a:t>
            </a:r>
            <a:r>
              <a:rPr lang="pl-PL" sz="1600" dirty="0" err="1"/>
              <a:t>żyją.Mama</a:t>
            </a:r>
            <a:r>
              <a:rPr lang="pl-PL" sz="1600" dirty="0"/>
              <a:t> zmarła jak miała sześć lat a tato dwa lata temu. Utrzymała się z renty (ukryła śmierć ojca przed urzędem). Mieszkała na Pradze w </a:t>
            </a:r>
            <a:r>
              <a:rPr lang="pl-PL" sz="1600" dirty="0" err="1"/>
              <a:t>Warszawie.ma</a:t>
            </a:r>
            <a:r>
              <a:rPr lang="pl-PL" sz="1600" dirty="0"/>
              <a:t> trzynaście lat.</a:t>
            </a:r>
            <a:br>
              <a:rPr lang="pl-PL" sz="1600" dirty="0"/>
            </a:br>
            <a:r>
              <a:rPr lang="pl-PL" sz="1600" dirty="0"/>
              <a:t>Miała rude włosy, była drobna i szczupła. Jest lojalna i miła.</a:t>
            </a:r>
            <a:br>
              <a:rPr lang="pl-PL" sz="1600" dirty="0"/>
            </a:b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034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366B3B6-4A4D-B147-B319-1E4CB59D2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513189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7" name="Obraz 6" descr="Obraz zawierający tekst, mapa&#10;&#10;Opis wygenerowany automatycznie">
            <a:extLst>
              <a:ext uri="{FF2B5EF4-FFF2-40B4-BE49-F238E27FC236}">
                <a16:creationId xmlns:a16="http://schemas.microsoft.com/office/drawing/2014/main" id="{6C414B31-B60E-094F-9056-3F77E656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757" r="-3" b="9590"/>
          <a:stretch/>
        </p:blipFill>
        <p:spPr>
          <a:xfrm>
            <a:off x="-1" y="10"/>
            <a:ext cx="7501389" cy="4571990"/>
          </a:xfrm>
          <a:prstGeom prst="rect">
            <a:avLst/>
          </a:prstGeom>
        </p:spPr>
      </p:pic>
      <p:pic>
        <p:nvPicPr>
          <p:cNvPr id="5" name="Obraz 4" descr="Obraz zawierający obiekt, zegar, biały&#10;&#10;Opis wygenerowany automatycznie">
            <a:extLst>
              <a:ext uri="{FF2B5EF4-FFF2-40B4-BE49-F238E27FC236}">
                <a16:creationId xmlns:a16="http://schemas.microsoft.com/office/drawing/2014/main" id="{1D4680A1-3111-EB4B-A44C-3FCDD4614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5971" r="15549" b="3"/>
          <a:stretch/>
        </p:blipFill>
        <p:spPr>
          <a:xfrm>
            <a:off x="7501388" y="10"/>
            <a:ext cx="4690612" cy="4571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9A85ECE-A8E0-F240-AC89-7E76C7565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Autofit/>
          </a:bodyPr>
          <a:lstStyle/>
          <a:p>
            <a:r>
              <a:rPr lang="pl-PL" sz="2000" dirty="0"/>
              <a:t>CZAS I MIEJSCE AKCJI:</a:t>
            </a:r>
            <a:br>
              <a:rPr lang="pl-PL" sz="2000" dirty="0"/>
            </a:br>
            <a:r>
              <a:rPr lang="pl-PL" sz="2000" dirty="0"/>
              <a:t>Czas nie jest podany, ale używają elektronicznych urządzeń. Dlatego podejrzewam </a:t>
            </a:r>
            <a:br>
              <a:rPr lang="pl-PL" sz="2000" dirty="0"/>
            </a:br>
            <a:r>
              <a:rPr lang="pl-PL" sz="2000" dirty="0"/>
              <a:t>Że wszystko się dzieje współcześnie. Głównie miejsce akcji toczy się w Warszawie. </a:t>
            </a:r>
          </a:p>
        </p:txBody>
      </p:sp>
    </p:spTree>
    <p:extLst>
      <p:ext uri="{BB962C8B-B14F-4D97-AF65-F5344CB8AC3E}">
        <p14:creationId xmlns:p14="http://schemas.microsoft.com/office/powerpoint/2010/main" val="8264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5FC43-594C-8B4E-93F0-921867265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241395"/>
            <a:ext cx="8991600" cy="1791269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MOJA OPINIA O LEKTURZE:</a:t>
            </a:r>
            <a:br>
              <a:rPr lang="pl-PL" sz="2700" dirty="0"/>
            </a:br>
            <a:r>
              <a:rPr lang="pl-PL" sz="2700" dirty="0"/>
              <a:t>Sądzę że lektura jest ciekawa, ponieważ ciągle się coś dzieje, Są śmieszne sytuacje.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E10EED-8502-7E42-95D0-C73D17495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5151FC3-B6C6-0C4B-9744-B0CD5CEB5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31046" y="4143374"/>
            <a:ext cx="3553174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C9750F0-C9DB-DA41-B287-42A8DFF52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Obraz zawierający gwiazdka&#10;&#10;Opis wygenerowany automatycznie">
            <a:extLst>
              <a:ext uri="{FF2B5EF4-FFF2-40B4-BE49-F238E27FC236}">
                <a16:creationId xmlns:a16="http://schemas.microsoft.com/office/drawing/2014/main" id="{88D836B2-3433-8241-BDB3-3B643E5A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499598" y="-291163"/>
            <a:ext cx="14344650" cy="7440326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B2233524-ACEC-4744-ABE6-7468D77B6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Koniec </a:t>
            </a:r>
            <a:r>
              <a:rPr lang="pl-PL" dirty="0"/>
              <a:t/>
            </a:r>
            <a:br>
              <a:rPr lang="pl-PL" dirty="0"/>
            </a:br>
            <a:r>
              <a:rPr lang="pl-PL" sz="1200" dirty="0"/>
              <a:t>dziękuje za uwagę</a:t>
            </a:r>
            <a:br>
              <a:rPr lang="pl-PL" sz="1200" dirty="0"/>
            </a:br>
            <a:r>
              <a:rPr lang="pl-PL" sz="1200" dirty="0"/>
              <a:t>Oliwia gaj 6e</a:t>
            </a:r>
          </a:p>
        </p:txBody>
      </p:sp>
    </p:spTree>
    <p:extLst>
      <p:ext uri="{BB962C8B-B14F-4D97-AF65-F5344CB8AC3E}">
        <p14:creationId xmlns:p14="http://schemas.microsoft.com/office/powerpoint/2010/main" val="21247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</Words>
  <Application>Microsoft Office PowerPoint</Application>
  <PresentationFormat>Panoramiczny</PresentationFormat>
  <Paragraphs>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Abadi MT Condensed Light</vt:lpstr>
      <vt:lpstr>Arial</vt:lpstr>
      <vt:lpstr>Gill Sans MT</vt:lpstr>
      <vt:lpstr>Paczka</vt:lpstr>
      <vt:lpstr>LEKTUROWNIK</vt:lpstr>
      <vt:lpstr>    tytuł: Felix, net i nika oraz gang niewidzialnych ludzi AUTOR: Rafał Kosik   </vt:lpstr>
      <vt:lpstr>TEMAT:   Książka opowiada o przygodach przyjaciół, którzy mieszkają w Warszawie i chodzą do gimnazjum. W lekturze jest dużo zagadek oraz przyjaźni.  </vt:lpstr>
      <vt:lpstr>GŁÓWNI BOHATEROWIE:   Felix Polon-ma trzynaście lat. Jego tata jest inżynierem, a mama dyrektorem marketingu.  Chłopiec ma psa, który  nazywa się Caban. Bohater mieszka na  przedmieściach Warszawy z babcią Lusią, tatą i mamą.  Postać jest o szczupłej budowie ciała, ma piwne oczy oraz ma jasne  włosy. Felix jest spokojny i myśli racjonalnie.   Net Bielecki- Mieszka z rodzicami w apartamentowcu, na najwyższym piętrze. Chłopiec jest wysoki i chudy, włosy ma w kolorze ciemnego blondu. Ma trzynaście lat.Net ma  zwariowane pomysły i jest sympatyczny.   Nika Mickiewicz-Jej rodzice nie żyją.Mama zmarła jak miała sześć lat a tato dwa lata temu. Utrzymała się z renty (ukryła śmierć ojca przed urzędem). Mieszkała na Pradze w Warszawie.ma trzynaście lat. Miała rude włosy, była drobna i szczupła. Jest lojalna i miła. </vt:lpstr>
      <vt:lpstr>CZAS I MIEJSCE AKCJI: Czas nie jest podany, ale używają elektronicznych urządzeń. Dlatego podejrzewam  Że wszystko się dzieje współcześnie. Głównie miejsce akcji toczy się w Warszawie. </vt:lpstr>
      <vt:lpstr>MOJA OPINIA O LEKTURZE: Sądzę że lektura jest ciekawa, ponieważ ciągle się coś dzieje, Są śmieszne sytuacje. </vt:lpstr>
      <vt:lpstr>Koniec  dziękuje za uwagę Oliwia gaj 6e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LEKTUROWNIK</dc:title>
  <dc:creator>cro</dc:creator>
  <cp:lastModifiedBy>Dyrektor</cp:lastModifiedBy>
  <cp:revision>1</cp:revision>
  <dcterms:created xsi:type="dcterms:W3CDTF">2020-04-01T08:32:01Z</dcterms:created>
  <dcterms:modified xsi:type="dcterms:W3CDTF">2020-04-03T07:20:06Z</dcterms:modified>
</cp:coreProperties>
</file>