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68" r:id="rId3"/>
    <p:sldId id="269" r:id="rId4"/>
    <p:sldId id="271" r:id="rId5"/>
    <p:sldId id="262" r:id="rId6"/>
    <p:sldId id="270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C3E4-1C56-4E72-BC49-9DA3AC9A848B}" type="datetimeFigureOut">
              <a:rPr lang="sk-SK" smtClean="0"/>
              <a:t>2. 4. 2021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2398-8E7B-4889-B76B-CC17D188E8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437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C3E4-1C56-4E72-BC49-9DA3AC9A848B}" type="datetimeFigureOut">
              <a:rPr lang="sk-SK" smtClean="0"/>
              <a:t>2. 4. 2021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2398-8E7B-4889-B76B-CC17D188E8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344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C3E4-1C56-4E72-BC49-9DA3AC9A848B}" type="datetimeFigureOut">
              <a:rPr lang="sk-SK" smtClean="0"/>
              <a:t>2. 4. 2021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2398-8E7B-4889-B76B-CC17D188E8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265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C3E4-1C56-4E72-BC49-9DA3AC9A848B}" type="datetimeFigureOut">
              <a:rPr lang="sk-SK" smtClean="0"/>
              <a:t>2. 4. 2021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2398-8E7B-4889-B76B-CC17D188E8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02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C3E4-1C56-4E72-BC49-9DA3AC9A848B}" type="datetimeFigureOut">
              <a:rPr lang="sk-SK" smtClean="0"/>
              <a:t>2. 4. 2021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2398-8E7B-4889-B76B-CC17D188E8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741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C3E4-1C56-4E72-BC49-9DA3AC9A848B}" type="datetimeFigureOut">
              <a:rPr lang="sk-SK" smtClean="0"/>
              <a:t>2. 4. 2021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2398-8E7B-4889-B76B-CC17D188E8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420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C3E4-1C56-4E72-BC49-9DA3AC9A848B}" type="datetimeFigureOut">
              <a:rPr lang="sk-SK" smtClean="0"/>
              <a:t>2. 4. 2021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2398-8E7B-4889-B76B-CC17D188E8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035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C3E4-1C56-4E72-BC49-9DA3AC9A848B}" type="datetimeFigureOut">
              <a:rPr lang="sk-SK" smtClean="0"/>
              <a:t>2. 4. 2021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2398-8E7B-4889-B76B-CC17D188E8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836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C3E4-1C56-4E72-BC49-9DA3AC9A848B}" type="datetimeFigureOut">
              <a:rPr lang="sk-SK" smtClean="0"/>
              <a:t>2. 4. 2021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2398-8E7B-4889-B76B-CC17D188E8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186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C3E4-1C56-4E72-BC49-9DA3AC9A848B}" type="datetimeFigureOut">
              <a:rPr lang="sk-SK" smtClean="0"/>
              <a:t>2. 4. 2021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2398-8E7B-4889-B76B-CC17D188E8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370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C3E4-1C56-4E72-BC49-9DA3AC9A848B}" type="datetimeFigureOut">
              <a:rPr lang="sk-SK" smtClean="0"/>
              <a:t>2. 4. 2021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2398-8E7B-4889-B76B-CC17D188E8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281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AC3E4-1C56-4E72-BC49-9DA3AC9A848B}" type="datetimeFigureOut">
              <a:rPr lang="sk-SK" smtClean="0"/>
              <a:t>2. 4. 2021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C2398-8E7B-4889-B76B-CC17D188E8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142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bg2">
                    <a:lumMod val="50000"/>
                  </a:schemeClr>
                </a:solidFill>
                <a:latin typeface="Antique Olive Compact" pitchFamily="34" charset="0"/>
              </a:rPr>
              <a:t>VEĽKONOČNÝ KALENDÁR</a:t>
            </a:r>
            <a:endParaRPr lang="sk-SK" dirty="0">
              <a:solidFill>
                <a:srgbClr val="7030A0"/>
              </a:solidFill>
              <a:latin typeface="Antique Olive Compact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6" y="3453745"/>
            <a:ext cx="4939978" cy="34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62" y="3453744"/>
            <a:ext cx="4221038" cy="343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547664" y="3789040"/>
            <a:ext cx="2206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latin typeface="Antique Olive Compact" pitchFamily="34" charset="0"/>
              </a:rPr>
              <a:t>KVETNÁ      </a:t>
            </a:r>
          </a:p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latin typeface="Antique Olive Compact" pitchFamily="34" charset="0"/>
              </a:rPr>
              <a:t>           NEDEĽA</a:t>
            </a:r>
            <a:endParaRPr lang="sk-SK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Blížia sa veľkonočné sviatky a tretiaci by vám chceli pripomenúť tradície týchto dní svojimi obrázkami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94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>
              <a:solidFill>
                <a:srgbClr val="00B050"/>
              </a:solidFill>
              <a:latin typeface="Antique Olive Compact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62654" y="-233813"/>
            <a:ext cx="3740713" cy="472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60" y="4013465"/>
            <a:ext cx="4022796" cy="264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0" y="4005064"/>
            <a:ext cx="4320480" cy="265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65424"/>
            <a:ext cx="2088679" cy="146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65424"/>
            <a:ext cx="2376711" cy="144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7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19"/>
            <a:ext cx="8229600" cy="1941145"/>
          </a:xfrm>
        </p:spPr>
        <p:txBody>
          <a:bodyPr>
            <a:normAutofit fontScale="90000"/>
          </a:bodyPr>
          <a:lstStyle/>
          <a:p>
            <a:r>
              <a:rPr lang="sk-SK" sz="3100" b="1" dirty="0" smtClean="0"/>
              <a:t>Hovorí sa, </a:t>
            </a:r>
            <a:r>
              <a:rPr lang="sk-SK" sz="3100" b="1" dirty="0"/>
              <a:t>že na </a:t>
            </a:r>
            <a:r>
              <a:rPr lang="sk-SK" sz="3100" b="1" dirty="0">
                <a:solidFill>
                  <a:schemeClr val="accent1">
                    <a:lumMod val="75000"/>
                  </a:schemeClr>
                </a:solidFill>
              </a:rPr>
              <a:t>Zelený štvrtok </a:t>
            </a:r>
            <a:r>
              <a:rPr lang="sk-SK" sz="3100" b="1" dirty="0"/>
              <a:t>či </a:t>
            </a:r>
            <a:r>
              <a:rPr lang="sk-SK" sz="3100" b="1" dirty="0">
                <a:solidFill>
                  <a:schemeClr val="accent2">
                    <a:lumMod val="75000"/>
                  </a:schemeClr>
                </a:solidFill>
              </a:rPr>
              <a:t>Veľký piatok</a:t>
            </a:r>
            <a:r>
              <a:rPr lang="sk-SK" sz="3100" b="1" dirty="0"/>
              <a:t>, by sa mali chorí ľudia a ľudia s rôznymi </a:t>
            </a:r>
            <a:r>
              <a:rPr lang="sk-SK" sz="3100" b="1" dirty="0" err="1"/>
              <a:t>neduhami</a:t>
            </a:r>
            <a:r>
              <a:rPr lang="sk-SK" sz="3100" b="1" dirty="0"/>
              <a:t> umývať v potoku alebo v studničke, </a:t>
            </a:r>
            <a:r>
              <a:rPr lang="sk-SK" sz="3100" b="1" dirty="0" smtClean="0"/>
              <a:t>    	kde </a:t>
            </a:r>
            <a:r>
              <a:rPr lang="sk-SK" sz="3100" b="1" dirty="0"/>
              <a:t>voda má v tento deň zázračnú moc</a:t>
            </a:r>
            <a:r>
              <a:rPr lang="sk-SK" sz="3100" b="1" dirty="0" smtClean="0"/>
              <a:t>. </a:t>
            </a:r>
            <a:br>
              <a:rPr lang="sk-SK" sz="3100" b="1" dirty="0" smtClean="0"/>
            </a:br>
            <a:r>
              <a:rPr lang="sk-SK" sz="3100" b="1" dirty="0" smtClean="0"/>
              <a:t>	V piatok došlo k ukrižovaniu Ježiša Krista. 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9245"/>
            <a:ext cx="4572000" cy="383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5"/>
            <a:ext cx="1440160" cy="125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86930" y="2516873"/>
            <a:ext cx="4021003" cy="469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3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Biela sobota</a:t>
            </a: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sk-SK" dirty="0" smtClean="0"/>
              <a:t>                                     </a:t>
            </a:r>
            <a:r>
              <a:rPr lang="sk-SK" sz="2800" b="1" dirty="0" smtClean="0"/>
              <a:t>Na Bielu sobotu Vám 				</a:t>
            </a:r>
            <a:r>
              <a:rPr lang="sk-SK" sz="2800" b="1" dirty="0"/>
              <a:t> </a:t>
            </a:r>
            <a:r>
              <a:rPr lang="sk-SK" sz="2800" b="1" dirty="0" smtClean="0"/>
              <a:t>        v kostole požehnajú 					veľkonočné jedlo. 					Biela predstavovala 					nové svetlo. Biela 					sobota bola 						považovaná za 						šťastný deň pre 					sadenie a siatie.</a:t>
            </a:r>
            <a:endParaRPr lang="sk-SK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4184"/>
            <a:ext cx="4889723" cy="548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1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15"/>
            <a:ext cx="4499995" cy="364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644008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5"/>
            <a:ext cx="4486275" cy="3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08653" y="2922649"/>
            <a:ext cx="3212976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 smtClean="0"/>
              <a:t>Lucka, Ninka, </a:t>
            </a:r>
            <a:r>
              <a:rPr lang="sk-SK" dirty="0" err="1" smtClean="0"/>
              <a:t>Nikolas</a:t>
            </a:r>
            <a:r>
              <a:rPr lang="sk-SK" dirty="0" smtClean="0"/>
              <a:t>, </a:t>
            </a:r>
            <a:r>
              <a:rPr lang="sk-SK" dirty="0" err="1" smtClean="0"/>
              <a:t>Lukas</a:t>
            </a:r>
            <a:r>
              <a:rPr lang="sk-SK" dirty="0" smtClean="0"/>
              <a:t>, </a:t>
            </a:r>
            <a:r>
              <a:rPr lang="sk-SK" dirty="0" err="1" smtClean="0"/>
              <a:t>Matiáš</a:t>
            </a:r>
            <a:r>
              <a:rPr lang="sk-SK" dirty="0" smtClean="0"/>
              <a:t>, Samko, Richard, </a:t>
            </a:r>
            <a:r>
              <a:rPr lang="sk-SK" dirty="0" err="1" smtClean="0"/>
              <a:t>Lejka</a:t>
            </a:r>
            <a:r>
              <a:rPr lang="sk-SK" dirty="0" smtClean="0"/>
              <a:t>, </a:t>
            </a:r>
            <a:r>
              <a:rPr lang="sk-SK" dirty="0" err="1" smtClean="0"/>
              <a:t>Emka</a:t>
            </a:r>
            <a:r>
              <a:rPr lang="sk-SK" dirty="0" smtClean="0"/>
              <a:t>, Andrejko,</a:t>
            </a:r>
          </a:p>
          <a:p>
            <a:pPr marL="0" indent="0" algn="ctr">
              <a:buNone/>
            </a:pPr>
            <a:r>
              <a:rPr lang="sk-SK" dirty="0" err="1" smtClean="0"/>
              <a:t>Beatka</a:t>
            </a:r>
            <a:r>
              <a:rPr lang="sk-SK" smtClean="0"/>
              <a:t>, Evka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54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, klas. ver.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59</Words>
  <Application>Microsoft Office PowerPoint</Application>
  <PresentationFormat>Prezentácia na obrazovke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VEĽKONOČNÝ KALENDÁR</vt:lpstr>
      <vt:lpstr>Prezentácia programu PowerPoint</vt:lpstr>
      <vt:lpstr>Hovorí sa, že na Zelený štvrtok či Veľký piatok, by sa mali chorí ľudia a ľudia s rôznymi neduhami umývať v potoku alebo v studničke,      kde voda má v tento deň zázračnú moc.   V piatok došlo k ukrižovaniu Ježiša Krista.  </vt:lpstr>
      <vt:lpstr>Biela sobota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Vierka</dc:creator>
  <cp:lastModifiedBy>Vierka</cp:lastModifiedBy>
  <cp:revision>13</cp:revision>
  <dcterms:created xsi:type="dcterms:W3CDTF">2021-03-31T18:55:27Z</dcterms:created>
  <dcterms:modified xsi:type="dcterms:W3CDTF">2021-04-02T14:54:25Z</dcterms:modified>
</cp:coreProperties>
</file>