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EE3E2-A1D3-48B9-AB67-721F692DDA1F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382B-AB90-4630-900B-BE31D27399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E51B-3D8A-47BF-BB8B-39842942DBDB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0A8C-774E-4116-A1D7-028052FA68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D463-6CD2-45B1-9721-B708D2226FC5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481A-0138-4A61-BDC6-E23D61313B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C29E-D000-4F0A-B57E-DC8E6D64D2AA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BD956-3C74-4E15-AF32-BD9C19C3F4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A7B6A-F401-4A10-998F-187EB27A1A7F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37D3-0D28-4F21-B83D-183B6E3C3C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FA4D-471A-41FB-B46D-4E1C8C5D3B89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3F8C-D102-472F-B512-9B684954FD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AFE9-1224-4673-8787-B8D2AFB0B293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80A1-1977-44AD-ACA2-47745185E9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C4B0-DBD9-48FC-800F-C0A9A5782515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6D5B-2D47-4A94-95D0-3543E9DB73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8F6C-25D5-4BDC-9D7E-21DE3669924B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7B4D-A661-429E-B779-D7AA06AB36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F6B9-02C6-461A-A991-38F00FC272AC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6E2E-E2A6-4DE1-A10B-140CEFC8D8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53B10-6E7D-4790-9CE4-B44AFC10B78C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338D-8C06-4888-9786-6EED6BA9DE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CE4402-EF5A-4C65-B571-84D57C7D07D4}" type="datetimeFigureOut">
              <a:rPr lang="pl-PL"/>
              <a:pPr>
                <a:defRPr/>
              </a:pPr>
              <a:t>01.05.2020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6C292-6F79-4881-93C1-61A053DB4C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3.jpeg"/><Relationship Id="rId5" Type="http://schemas.openxmlformats.org/officeDocument/2006/relationships/image" Target="../media/image8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6.jpeg"/><Relationship Id="rId5" Type="http://schemas.openxmlformats.org/officeDocument/2006/relationships/image" Target="../media/image8.png"/><Relationship Id="rId10" Type="http://schemas.openxmlformats.org/officeDocument/2006/relationships/image" Target="../media/image9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8.jpe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9.jpe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17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773"/>
          <a:stretch>
            <a:fillRect/>
          </a:stretch>
        </p:blipFill>
        <p:spPr bwMode="auto">
          <a:xfrm>
            <a:off x="6143636" y="2071678"/>
            <a:ext cx="15661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43636" y="3105281"/>
            <a:ext cx="1285884" cy="80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777590" y="500042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 r="2890"/>
          <a:stretch>
            <a:fillRect/>
          </a:stretch>
        </p:blipFill>
        <p:spPr bwMode="auto">
          <a:xfrm>
            <a:off x="5072066" y="4000504"/>
            <a:ext cx="3571900" cy="75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171156" y="5143512"/>
            <a:ext cx="1454237" cy="84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715008" y="1357298"/>
            <a:ext cx="2071702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119134" y="2326850"/>
            <a:ext cx="1309726" cy="60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857224" y="3429000"/>
            <a:ext cx="260901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773"/>
          <a:stretch>
            <a:fillRect/>
          </a:stretch>
        </p:blipFill>
        <p:spPr bwMode="auto">
          <a:xfrm>
            <a:off x="5929322" y="2285992"/>
            <a:ext cx="15661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072198" y="3357562"/>
            <a:ext cx="1285884" cy="80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072198" y="428604"/>
            <a:ext cx="159888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 r="2890"/>
          <a:stretch>
            <a:fillRect/>
          </a:stretch>
        </p:blipFill>
        <p:spPr bwMode="auto">
          <a:xfrm>
            <a:off x="5143504" y="5286388"/>
            <a:ext cx="3571900" cy="75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643570" y="4500570"/>
            <a:ext cx="2203918" cy="73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929322" y="1500174"/>
            <a:ext cx="2071702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119134" y="2454599"/>
            <a:ext cx="1632315" cy="54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152896" y="3429000"/>
            <a:ext cx="201767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773"/>
          <a:stretch>
            <a:fillRect/>
          </a:stretch>
        </p:blipFill>
        <p:spPr bwMode="auto">
          <a:xfrm>
            <a:off x="6143636" y="2214554"/>
            <a:ext cx="15661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43636" y="4214818"/>
            <a:ext cx="1285884" cy="80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777590" y="500042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 r="2890"/>
          <a:stretch>
            <a:fillRect/>
          </a:stretch>
        </p:blipFill>
        <p:spPr bwMode="auto">
          <a:xfrm>
            <a:off x="5143504" y="5286388"/>
            <a:ext cx="3571900" cy="75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143636" y="3071810"/>
            <a:ext cx="1437900" cy="87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59952" y="1357298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489284" y="2454599"/>
            <a:ext cx="892015" cy="54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152895" y="3765283"/>
            <a:ext cx="2279351" cy="230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773"/>
          <a:stretch>
            <a:fillRect/>
          </a:stretch>
        </p:blipFill>
        <p:spPr bwMode="auto">
          <a:xfrm>
            <a:off x="6143636" y="2214554"/>
            <a:ext cx="15661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43636" y="4049869"/>
            <a:ext cx="1571636" cy="96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777590" y="500042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 r="2890"/>
          <a:stretch>
            <a:fillRect/>
          </a:stretch>
        </p:blipFill>
        <p:spPr bwMode="auto">
          <a:xfrm>
            <a:off x="5143504" y="5286388"/>
            <a:ext cx="3571900" cy="75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000760" y="1285860"/>
            <a:ext cx="1402649" cy="87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72198" y="3000372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000100" y="2454599"/>
            <a:ext cx="1370265" cy="54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152895" y="3936430"/>
            <a:ext cx="2279351" cy="196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b="18773"/>
          <a:stretch>
            <a:fillRect/>
          </a:stretch>
        </p:blipFill>
        <p:spPr bwMode="auto">
          <a:xfrm>
            <a:off x="5929322" y="1214422"/>
            <a:ext cx="156610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43636" y="4049869"/>
            <a:ext cx="1571636" cy="96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777590" y="500042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143636" y="5143512"/>
            <a:ext cx="1426570" cy="89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072066" y="2071678"/>
            <a:ext cx="3442003" cy="7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72198" y="3000372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00034" y="2500306"/>
            <a:ext cx="2369533" cy="48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928662" y="3500438"/>
            <a:ext cx="2519208" cy="23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72132" y="2071678"/>
            <a:ext cx="2677103" cy="5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43636" y="4049869"/>
            <a:ext cx="1571636" cy="96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643570" y="1142984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143636" y="5143512"/>
            <a:ext cx="1426570" cy="89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rcRect b="17276"/>
          <a:stretch>
            <a:fillRect/>
          </a:stretch>
        </p:blipFill>
        <p:spPr bwMode="auto">
          <a:xfrm>
            <a:off x="5857884" y="285728"/>
            <a:ext cx="169154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72198" y="3000372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857224" y="2214554"/>
            <a:ext cx="1116953" cy="62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357524" y="3025839"/>
            <a:ext cx="2000030" cy="28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00694" y="2285992"/>
            <a:ext cx="2677103" cy="5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 b="12939"/>
          <a:stretch>
            <a:fillRect/>
          </a:stretch>
        </p:blipFill>
        <p:spPr bwMode="auto">
          <a:xfrm>
            <a:off x="5786446" y="4429132"/>
            <a:ext cx="1571636" cy="76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500694" y="1285860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786446" y="285728"/>
            <a:ext cx="1426570" cy="89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143636" y="5715016"/>
            <a:ext cx="135732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00760" y="3214686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873981" y="2214554"/>
            <a:ext cx="1412003" cy="62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357290" y="3214686"/>
            <a:ext cx="1921295" cy="28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65138"/>
            <a:ext cx="746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539913"/>
            <a:ext cx="2500330" cy="13065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143636" y="2143116"/>
            <a:ext cx="1242211" cy="7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 b="12939"/>
          <a:stretch>
            <a:fillRect/>
          </a:stretch>
        </p:blipFill>
        <p:spPr bwMode="auto">
          <a:xfrm>
            <a:off x="6072198" y="5357826"/>
            <a:ext cx="1571636" cy="76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nechtík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643570" y="1214422"/>
            <a:ext cx="235024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786446" y="285728"/>
            <a:ext cx="1426570" cy="89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357818" y="4214818"/>
            <a:ext cx="3140921" cy="59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00760" y="3214686"/>
            <a:ext cx="1381813" cy="80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6238" y="2019300"/>
            <a:ext cx="52863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00034" y="2375304"/>
            <a:ext cx="2357454" cy="44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1357290" y="3257170"/>
            <a:ext cx="1921295" cy="271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decel="100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0</Words>
  <Application>Microsoft Office PowerPoint</Application>
  <PresentationFormat>Prezentácia na obrazovke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mada_1</dc:creator>
  <cp:lastModifiedBy>riaditel</cp:lastModifiedBy>
  <cp:revision>26</cp:revision>
  <dcterms:created xsi:type="dcterms:W3CDTF">2012-11-19T09:56:17Z</dcterms:created>
  <dcterms:modified xsi:type="dcterms:W3CDTF">2020-05-01T05:35:33Z</dcterms:modified>
</cp:coreProperties>
</file>