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 id="257" r:id="rId3"/>
    <p:sldId id="268" r:id="rId4"/>
    <p:sldId id="259" r:id="rId5"/>
    <p:sldId id="260" r:id="rId6"/>
    <p:sldId id="269" r:id="rId7"/>
    <p:sldId id="270" r:id="rId8"/>
    <p:sldId id="262" r:id="rId9"/>
    <p:sldId id="263" r:id="rId10"/>
    <p:sldId id="264" r:id="rId11"/>
    <p:sldId id="266" r:id="rId12"/>
    <p:sldId id="271" r:id="rId13"/>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530" y="1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10" name="Pravouhlý trojuholní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dpi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sk-SK" smtClean="0"/>
              <a:t>Kliknite sem a upravte štýl predlohy nadpisov.</a:t>
            </a:r>
            <a:endParaRPr kumimoji="0"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k-SK" smtClean="0"/>
              <a:t>Kliknite sem a upravte štýl predlohy podnadpisov.</a:t>
            </a:r>
            <a:endParaRPr kumimoji="0" lang="en-US"/>
          </a:p>
        </p:txBody>
      </p:sp>
      <p:grpSp>
        <p:nvGrpSpPr>
          <p:cNvPr id="2" name="Skupina 1"/>
          <p:cNvGrpSpPr/>
          <p:nvPr/>
        </p:nvGrpSpPr>
        <p:grpSpPr>
          <a:xfrm>
            <a:off x="-3765" y="4953000"/>
            <a:ext cx="9147765" cy="1912088"/>
            <a:chOff x="-3765" y="4832896"/>
            <a:chExt cx="9147765" cy="2032192"/>
          </a:xfrm>
        </p:grpSpPr>
        <p:sp>
          <p:nvSpPr>
            <p:cNvPr id="7" name="Voľná form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oľná form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oľná form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ovná spojnica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Zástupný symbol dátumu 29"/>
          <p:cNvSpPr>
            <a:spLocks noGrp="1"/>
          </p:cNvSpPr>
          <p:nvPr>
            <p:ph type="dt" sz="half" idx="10"/>
          </p:nvPr>
        </p:nvSpPr>
        <p:spPr/>
        <p:txBody>
          <a:bodyPr/>
          <a:lstStyle>
            <a:lvl1pPr>
              <a:defRPr>
                <a:solidFill>
                  <a:srgbClr val="FFFFFF"/>
                </a:solidFill>
              </a:defRPr>
            </a:lvl1pPr>
            <a:extLst/>
          </a:lstStyle>
          <a:p>
            <a:fld id="{BA60256F-D62C-4EC9-A8FA-8A1981460187}" type="datetimeFigureOut">
              <a:rPr lang="sk-SK" smtClean="0"/>
              <a:t>1. 3. 2021</a:t>
            </a:fld>
            <a:endParaRPr lang="sk-SK"/>
          </a:p>
        </p:txBody>
      </p:sp>
      <p:sp>
        <p:nvSpPr>
          <p:cNvPr id="19" name="Zástupný symbol päty 18"/>
          <p:cNvSpPr>
            <a:spLocks noGrp="1"/>
          </p:cNvSpPr>
          <p:nvPr>
            <p:ph type="ftr" sz="quarter" idx="11"/>
          </p:nvPr>
        </p:nvSpPr>
        <p:spPr/>
        <p:txBody>
          <a:bodyPr/>
          <a:lstStyle>
            <a:lvl1pPr>
              <a:defRPr>
                <a:solidFill>
                  <a:schemeClr val="accent1">
                    <a:tint val="20000"/>
                  </a:schemeClr>
                </a:solidFill>
              </a:defRPr>
            </a:lvl1pPr>
            <a:extLst/>
          </a:lstStyle>
          <a:p>
            <a:endParaRPr lang="sk-SK"/>
          </a:p>
        </p:txBody>
      </p:sp>
      <p:sp>
        <p:nvSpPr>
          <p:cNvPr id="27" name="Zástupný symbol čísla snímky 26"/>
          <p:cNvSpPr>
            <a:spLocks noGrp="1"/>
          </p:cNvSpPr>
          <p:nvPr>
            <p:ph type="sldNum" sz="quarter" idx="12"/>
          </p:nvPr>
        </p:nvSpPr>
        <p:spPr/>
        <p:txBody>
          <a:bodyPr/>
          <a:lstStyle>
            <a:lvl1pPr>
              <a:defRPr>
                <a:solidFill>
                  <a:srgbClr val="FFFFFF"/>
                </a:solidFill>
              </a:defRPr>
            </a:lvl1pPr>
            <a:extLst/>
          </a:lstStyle>
          <a:p>
            <a:fld id="{C6C50E45-24D3-41D9-9286-1B2ED248C55A}" type="slidenum">
              <a:rPr lang="sk-SK" smtClean="0"/>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1481329"/>
            <a:ext cx="8229600" cy="4386071"/>
          </a:xfrm>
        </p:spPr>
        <p:txBody>
          <a:bodyPr vert="eaVert"/>
          <a:lstStyle>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extLst/>
          </a:lstStyle>
          <a:p>
            <a:fld id="{BA60256F-D62C-4EC9-A8FA-8A1981460187}" type="datetimeFigureOut">
              <a:rPr lang="sk-SK" smtClean="0"/>
              <a:t>1. 3. 2021</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C6C50E45-24D3-41D9-9286-1B2ED248C55A}"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844013" y="274640"/>
            <a:ext cx="1777470" cy="5592761"/>
          </a:xfrm>
        </p:spPr>
        <p:txBody>
          <a:bodyPr vert="eaVert"/>
          <a:lstStyle>
            <a:extLs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274641"/>
            <a:ext cx="6324600" cy="5592760"/>
          </a:xfrm>
        </p:spPr>
        <p:txBody>
          <a:bodyPr vert="eaVert"/>
          <a:lstStyle>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extLst/>
          </a:lstStyle>
          <a:p>
            <a:fld id="{BA60256F-D62C-4EC9-A8FA-8A1981460187}" type="datetimeFigureOut">
              <a:rPr lang="sk-SK" smtClean="0"/>
              <a:t>1. 3. 2021</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C6C50E45-24D3-41D9-9286-1B2ED248C55A}"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lstStyle>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extLst/>
          </a:lstStyle>
          <a:p>
            <a:fld id="{BA60256F-D62C-4EC9-A8FA-8A1981460187}" type="datetimeFigureOut">
              <a:rPr lang="sk-SK" smtClean="0"/>
              <a:t>1. 3. 2021</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C6C50E45-24D3-41D9-9286-1B2ED248C55A}" type="slidenum">
              <a:rPr lang="sk-SK" smtClean="0"/>
              <a:t>‹#›</a:t>
            </a:fld>
            <a:endParaRPr lang="sk-SK"/>
          </a:p>
        </p:txBody>
      </p:sp>
      <p:sp>
        <p:nvSpPr>
          <p:cNvPr id="7" name="Nadpis 6"/>
          <p:cNvSpPr>
            <a:spLocks noGrp="1"/>
          </p:cNvSpPr>
          <p:nvPr>
            <p:ph type="title"/>
          </p:nvPr>
        </p:nvSpPr>
        <p:spPr/>
        <p:txBody>
          <a:bodyPr rtlCol="0"/>
          <a:lstStyle>
            <a:extLst/>
          </a:lstStyle>
          <a:p>
            <a:r>
              <a:rPr kumimoji="0" lang="sk-SK" smtClean="0"/>
              <a:t>Kliknite sem a upravte štýl predlohy nadpisov.</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p:txBody>
          <a:bodyPr/>
          <a:lstStyle>
            <a:extLst/>
          </a:lstStyle>
          <a:p>
            <a:fld id="{BA60256F-D62C-4EC9-A8FA-8A1981460187}" type="datetimeFigureOut">
              <a:rPr lang="sk-SK" smtClean="0"/>
              <a:t>1. 3. 2021</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C6C50E45-24D3-41D9-9286-1B2ED248C55A}" type="slidenum">
              <a:rPr lang="sk-SK" smtClean="0"/>
              <a:t>‹#›</a:t>
            </a:fld>
            <a:endParaRPr lang="sk-SK"/>
          </a:p>
        </p:txBody>
      </p:sp>
      <p:sp>
        <p:nvSpPr>
          <p:cNvPr id="7" name="Výložk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Výložk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obsah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extLst/>
          </a:lstStyle>
          <a:p>
            <a:fld id="{BA60256F-D62C-4EC9-A8FA-8A1981460187}" type="datetimeFigureOut">
              <a:rPr lang="sk-SK" smtClean="0"/>
              <a:t>1. 3. 2021</a:t>
            </a:fld>
            <a:endParaRPr lang="sk-SK"/>
          </a:p>
        </p:txBody>
      </p:sp>
      <p:sp>
        <p:nvSpPr>
          <p:cNvPr id="6" name="Zástupný symbol päty 5"/>
          <p:cNvSpPr>
            <a:spLocks noGrp="1"/>
          </p:cNvSpPr>
          <p:nvPr>
            <p:ph type="ftr" sz="quarter" idx="11"/>
          </p:nvPr>
        </p:nvSpPr>
        <p:spPr/>
        <p:txBody>
          <a:bodyPr/>
          <a:lstStyle>
            <a:extLst/>
          </a:lstStyle>
          <a:p>
            <a:endParaRPr lang="sk-SK"/>
          </a:p>
        </p:txBody>
      </p:sp>
      <p:sp>
        <p:nvSpPr>
          <p:cNvPr id="7" name="Zástupný symbol čísla snímky 6"/>
          <p:cNvSpPr>
            <a:spLocks noGrp="1"/>
          </p:cNvSpPr>
          <p:nvPr>
            <p:ph type="sldNum" sz="quarter" idx="12"/>
          </p:nvPr>
        </p:nvSpPr>
        <p:spPr/>
        <p:txBody>
          <a:bodyPr/>
          <a:lstStyle>
            <a:extLst/>
          </a:lstStyle>
          <a:p>
            <a:fld id="{C6C50E45-24D3-41D9-9286-1B2ED248C55A}" type="slidenum">
              <a:rPr lang="sk-SK" smtClean="0"/>
              <a:t>‹#›</a:t>
            </a:fld>
            <a:endParaRPr lang="sk-SK"/>
          </a:p>
        </p:txBody>
      </p:sp>
      <p:sp>
        <p:nvSpPr>
          <p:cNvPr id="8" name="Nadpis 7"/>
          <p:cNvSpPr>
            <a:spLocks noGrp="1"/>
          </p:cNvSpPr>
          <p:nvPr>
            <p:ph type="title"/>
          </p:nvPr>
        </p:nvSpPr>
        <p:spPr/>
        <p:txBody>
          <a:bodyPr rtlCol="0"/>
          <a:lstStyle>
            <a:extLst/>
          </a:lstStyle>
          <a:p>
            <a:r>
              <a:rPr kumimoji="0" lang="sk-SK" smtClean="0"/>
              <a:t>Kliknite sem a upravte štýl predlohy nadpisov.</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anie">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extLst/>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k-SK" smtClean="0"/>
              <a:t>Kliknite sem a upravte štýly predlohy textu.</a:t>
            </a:r>
          </a:p>
        </p:txBody>
      </p:sp>
      <p:sp>
        <p:nvSpPr>
          <p:cNvPr id="4" name="Zástupný symbol tex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k-SK" smtClean="0"/>
              <a:t>Kliknite sem a upravte štýly predlohy textu.</a:t>
            </a:r>
          </a:p>
        </p:txBody>
      </p:sp>
      <p:sp>
        <p:nvSpPr>
          <p:cNvPr id="5" name="Zástupný symbol obsah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0"/>
          </p:nvPr>
        </p:nvSpPr>
        <p:spPr/>
        <p:txBody>
          <a:bodyPr/>
          <a:lstStyle>
            <a:extLst/>
          </a:lstStyle>
          <a:p>
            <a:fld id="{BA60256F-D62C-4EC9-A8FA-8A1981460187}" type="datetimeFigureOut">
              <a:rPr lang="sk-SK" smtClean="0"/>
              <a:t>1. 3. 2021</a:t>
            </a:fld>
            <a:endParaRPr lang="sk-SK"/>
          </a:p>
        </p:txBody>
      </p:sp>
      <p:sp>
        <p:nvSpPr>
          <p:cNvPr id="8" name="Zástupný symbol päty 7"/>
          <p:cNvSpPr>
            <a:spLocks noGrp="1"/>
          </p:cNvSpPr>
          <p:nvPr>
            <p:ph type="ftr" sz="quarter" idx="11"/>
          </p:nvPr>
        </p:nvSpPr>
        <p:spPr/>
        <p:txBody>
          <a:bodyPr/>
          <a:lstStyle>
            <a:extLst/>
          </a:lstStyle>
          <a:p>
            <a:endParaRPr lang="sk-SK"/>
          </a:p>
        </p:txBody>
      </p:sp>
      <p:sp>
        <p:nvSpPr>
          <p:cNvPr id="9" name="Zástupný symbol čísla snímky 8"/>
          <p:cNvSpPr>
            <a:spLocks noGrp="1"/>
          </p:cNvSpPr>
          <p:nvPr>
            <p:ph type="sldNum" sz="quarter" idx="12"/>
          </p:nvPr>
        </p:nvSpPr>
        <p:spPr/>
        <p:txBody>
          <a:bodyPr/>
          <a:lstStyle>
            <a:extLst/>
          </a:lstStyle>
          <a:p>
            <a:fld id="{C6C50E45-24D3-41D9-9286-1B2ED248C55A}" type="slidenum">
              <a:rPr lang="sk-SK" smtClean="0"/>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bg>
      <p:bgRef idx="1002">
        <a:schemeClr val="bg1"/>
      </p:bgRef>
    </p:bg>
    <p:spTree>
      <p:nvGrpSpPr>
        <p:cNvPr id="1" name=""/>
        <p:cNvGrpSpPr/>
        <p:nvPr/>
      </p:nvGrpSpPr>
      <p:grpSpPr>
        <a:xfrm>
          <a:off x="0" y="0"/>
          <a:ext cx="0" cy="0"/>
          <a:chOff x="0" y="0"/>
          <a:chExt cx="0" cy="0"/>
        </a:xfrm>
      </p:grpSpPr>
      <p:sp>
        <p:nvSpPr>
          <p:cNvPr id="3" name="Zástupný symbol dátumu 2"/>
          <p:cNvSpPr>
            <a:spLocks noGrp="1"/>
          </p:cNvSpPr>
          <p:nvPr>
            <p:ph type="dt" sz="half" idx="10"/>
          </p:nvPr>
        </p:nvSpPr>
        <p:spPr/>
        <p:txBody>
          <a:bodyPr/>
          <a:lstStyle>
            <a:extLst/>
          </a:lstStyle>
          <a:p>
            <a:fld id="{BA60256F-D62C-4EC9-A8FA-8A1981460187}" type="datetimeFigureOut">
              <a:rPr lang="sk-SK" smtClean="0"/>
              <a:t>1. 3. 2021</a:t>
            </a:fld>
            <a:endParaRPr lang="sk-SK"/>
          </a:p>
        </p:txBody>
      </p:sp>
      <p:sp>
        <p:nvSpPr>
          <p:cNvPr id="4" name="Zástupný symbol päty 3"/>
          <p:cNvSpPr>
            <a:spLocks noGrp="1"/>
          </p:cNvSpPr>
          <p:nvPr>
            <p:ph type="ftr" sz="quarter" idx="11"/>
          </p:nvPr>
        </p:nvSpPr>
        <p:spPr/>
        <p:txBody>
          <a:bodyPr/>
          <a:lstStyle>
            <a:extLst/>
          </a:lstStyle>
          <a:p>
            <a:endParaRPr lang="sk-SK"/>
          </a:p>
        </p:txBody>
      </p:sp>
      <p:sp>
        <p:nvSpPr>
          <p:cNvPr id="5" name="Zástupný symbol čísla snímky 4"/>
          <p:cNvSpPr>
            <a:spLocks noGrp="1"/>
          </p:cNvSpPr>
          <p:nvPr>
            <p:ph type="sldNum" sz="quarter" idx="12"/>
          </p:nvPr>
        </p:nvSpPr>
        <p:spPr/>
        <p:txBody>
          <a:bodyPr/>
          <a:lstStyle>
            <a:extLst/>
          </a:lstStyle>
          <a:p>
            <a:fld id="{C6C50E45-24D3-41D9-9286-1B2ED248C55A}" type="slidenum">
              <a:rPr lang="sk-SK" smtClean="0"/>
              <a:t>‹#›</a:t>
            </a:fld>
            <a:endParaRPr lang="sk-SK"/>
          </a:p>
        </p:txBody>
      </p:sp>
      <p:sp>
        <p:nvSpPr>
          <p:cNvPr id="6" name="Nadpis 5"/>
          <p:cNvSpPr>
            <a:spLocks noGrp="1"/>
          </p:cNvSpPr>
          <p:nvPr>
            <p:ph type="title"/>
          </p:nvPr>
        </p:nvSpPr>
        <p:spPr/>
        <p:txBody>
          <a:bodyPr rtlCol="0"/>
          <a:lstStyle>
            <a:extLst/>
          </a:lstStyle>
          <a:p>
            <a:r>
              <a:rPr kumimoji="0" lang="sk-SK" smtClean="0"/>
              <a:t>Kliknite sem a upravte štýl predlohy nadpisov.</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extLst/>
          </a:lstStyle>
          <a:p>
            <a:fld id="{BA60256F-D62C-4EC9-A8FA-8A1981460187}" type="datetimeFigureOut">
              <a:rPr lang="sk-SK" smtClean="0"/>
              <a:t>1. 3. 2021</a:t>
            </a:fld>
            <a:endParaRPr lang="sk-SK"/>
          </a:p>
        </p:txBody>
      </p:sp>
      <p:sp>
        <p:nvSpPr>
          <p:cNvPr id="3" name="Zástupný symbol päty 2"/>
          <p:cNvSpPr>
            <a:spLocks noGrp="1"/>
          </p:cNvSpPr>
          <p:nvPr>
            <p:ph type="ftr" sz="quarter" idx="11"/>
          </p:nvPr>
        </p:nvSpPr>
        <p:spPr/>
        <p:txBody>
          <a:bodyPr/>
          <a:lstStyle>
            <a:extLst/>
          </a:lstStyle>
          <a:p>
            <a:endParaRPr lang="sk-SK"/>
          </a:p>
        </p:txBody>
      </p:sp>
      <p:sp>
        <p:nvSpPr>
          <p:cNvPr id="4" name="Zástupný symbol čísla snímky 3"/>
          <p:cNvSpPr>
            <a:spLocks noGrp="1"/>
          </p:cNvSpPr>
          <p:nvPr>
            <p:ph type="sldNum" sz="quarter" idx="12"/>
          </p:nvPr>
        </p:nvSpPr>
        <p:spPr/>
        <p:txBody>
          <a:bodyPr/>
          <a:lstStyle>
            <a:extLst/>
          </a:lstStyle>
          <a:p>
            <a:fld id="{C6C50E45-24D3-41D9-9286-1B2ED248C55A}"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sk-SK" smtClean="0"/>
              <a:t>Kliknite sem a upravte štýly predlohy textu.</a:t>
            </a:r>
          </a:p>
        </p:txBody>
      </p:sp>
      <p:sp>
        <p:nvSpPr>
          <p:cNvPr id="4" name="Zástupný symbol obsah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a:xfrm>
            <a:off x="6727032" y="6407944"/>
            <a:ext cx="1920240" cy="365760"/>
          </a:xfrm>
        </p:spPr>
        <p:txBody>
          <a:bodyPr/>
          <a:lstStyle>
            <a:extLst/>
          </a:lstStyle>
          <a:p>
            <a:fld id="{BA60256F-D62C-4EC9-A8FA-8A1981460187}" type="datetimeFigureOut">
              <a:rPr lang="sk-SK" smtClean="0"/>
              <a:t>1. 3. 2021</a:t>
            </a:fld>
            <a:endParaRPr lang="sk-SK"/>
          </a:p>
        </p:txBody>
      </p:sp>
      <p:sp>
        <p:nvSpPr>
          <p:cNvPr id="6" name="Zástupný symbol päty 5"/>
          <p:cNvSpPr>
            <a:spLocks noGrp="1"/>
          </p:cNvSpPr>
          <p:nvPr>
            <p:ph type="ftr" sz="quarter" idx="11"/>
          </p:nvPr>
        </p:nvSpPr>
        <p:spPr/>
        <p:txBody>
          <a:bodyPr/>
          <a:lstStyle>
            <a:extLst/>
          </a:lstStyle>
          <a:p>
            <a:endParaRPr lang="sk-SK"/>
          </a:p>
        </p:txBody>
      </p:sp>
      <p:sp>
        <p:nvSpPr>
          <p:cNvPr id="7" name="Zástupný symbol čísla snímky 6"/>
          <p:cNvSpPr>
            <a:spLocks noGrp="1"/>
          </p:cNvSpPr>
          <p:nvPr>
            <p:ph type="sldNum" sz="quarter" idx="12"/>
          </p:nvPr>
        </p:nvSpPr>
        <p:spPr/>
        <p:txBody>
          <a:bodyPr/>
          <a:lstStyle>
            <a:extLst/>
          </a:lstStyle>
          <a:p>
            <a:fld id="{C6C50E45-24D3-41D9-9286-1B2ED248C55A}" type="slidenum">
              <a:rPr lang="sk-SK" smtClean="0"/>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bg>
      <p:bgRef idx="1002">
        <a:schemeClr val="bg1"/>
      </p:bgRef>
    </p:bg>
    <p:spTree>
      <p:nvGrpSpPr>
        <p:cNvPr id="1" name=""/>
        <p:cNvGrpSpPr/>
        <p:nvPr/>
      </p:nvGrpSpPr>
      <p:grpSpPr>
        <a:xfrm>
          <a:off x="0" y="0"/>
          <a:ext cx="0" cy="0"/>
          <a:chOff x="0" y="0"/>
          <a:chExt cx="0" cy="0"/>
        </a:xfrm>
      </p:grpSpPr>
      <p:sp>
        <p:nvSpPr>
          <p:cNvPr id="4" name="Zástupný symbol tex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sk-SK" smtClean="0"/>
              <a:t>Kliknite sem a upravte štýly predlohy textu.</a:t>
            </a:r>
          </a:p>
        </p:txBody>
      </p:sp>
      <p:sp>
        <p:nvSpPr>
          <p:cNvPr id="3" name="Zástupný symbol obrázka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sk-SK" smtClean="0"/>
              <a:t>Ak chcete pridať obrázok, kliknite na ikonu</a:t>
            </a:r>
            <a:endParaRPr kumimoji="0" lang="en-US" dirty="0"/>
          </a:p>
        </p:txBody>
      </p:sp>
      <p:sp>
        <p:nvSpPr>
          <p:cNvPr id="5" name="Zástupný symbol dátumu 4"/>
          <p:cNvSpPr>
            <a:spLocks noGrp="1"/>
          </p:cNvSpPr>
          <p:nvPr>
            <p:ph type="dt" sz="half" idx="10"/>
          </p:nvPr>
        </p:nvSpPr>
        <p:spPr/>
        <p:txBody>
          <a:bodyPr/>
          <a:lstStyle>
            <a:lvl1pPr>
              <a:defRPr>
                <a:solidFill>
                  <a:schemeClr val="tx1"/>
                </a:solidFill>
              </a:defRPr>
            </a:lvl1pPr>
            <a:extLst/>
          </a:lstStyle>
          <a:p>
            <a:fld id="{BA60256F-D62C-4EC9-A8FA-8A1981460187}" type="datetimeFigureOut">
              <a:rPr lang="sk-SK" smtClean="0"/>
              <a:t>1. 3. 2021</a:t>
            </a:fld>
            <a:endParaRPr lang="sk-SK"/>
          </a:p>
        </p:txBody>
      </p:sp>
      <p:sp>
        <p:nvSpPr>
          <p:cNvPr id="6" name="Zástupný symbol päty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sk-SK"/>
          </a:p>
        </p:txBody>
      </p:sp>
      <p:sp>
        <p:nvSpPr>
          <p:cNvPr id="7" name="Zástupný symbol čísla snímky 6"/>
          <p:cNvSpPr>
            <a:spLocks noGrp="1"/>
          </p:cNvSpPr>
          <p:nvPr>
            <p:ph type="sldNum" sz="quarter" idx="12"/>
          </p:nvPr>
        </p:nvSpPr>
        <p:spPr/>
        <p:txBody>
          <a:bodyPr/>
          <a:lstStyle>
            <a:lvl1pPr>
              <a:defRPr>
                <a:solidFill>
                  <a:schemeClr val="tx1"/>
                </a:solidFill>
              </a:defRPr>
            </a:lvl1pPr>
            <a:extLst/>
          </a:lstStyle>
          <a:p>
            <a:fld id="{C6C50E45-24D3-41D9-9286-1B2ED248C55A}" type="slidenum">
              <a:rPr lang="sk-SK" smtClean="0"/>
              <a:t>‹#›</a:t>
            </a:fld>
            <a:endParaRPr lang="sk-SK"/>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sk-SK" smtClean="0"/>
              <a:t>Kliknite sem a upravte štýl predlohy nadpisov.</a:t>
            </a:r>
            <a:endParaRPr kumimoji="0" lang="en-US"/>
          </a:p>
        </p:txBody>
      </p:sp>
      <p:sp>
        <p:nvSpPr>
          <p:cNvPr id="8" name="Voľná form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oľná form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uhlý trojuholní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ovná spojnica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Výložk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Výložk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ľná form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oľná form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uhlý trojuholní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ovná spojnic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nadpi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sk-SK" smtClean="0"/>
              <a:t>Kliknite sem a upravte štýl predlohy nadpisov.</a:t>
            </a:r>
            <a:endParaRPr kumimoji="0" lang="en-US"/>
          </a:p>
        </p:txBody>
      </p:sp>
      <p:sp>
        <p:nvSpPr>
          <p:cNvPr id="30" name="Zástupný symbol tex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0" name="Zástupný symbol dátum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A60256F-D62C-4EC9-A8FA-8A1981460187}" type="datetimeFigureOut">
              <a:rPr lang="sk-SK" smtClean="0"/>
              <a:t>1. 3. 2021</a:t>
            </a:fld>
            <a:endParaRPr lang="sk-SK"/>
          </a:p>
        </p:txBody>
      </p:sp>
      <p:sp>
        <p:nvSpPr>
          <p:cNvPr id="22" name="Zástupný symbol päty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sk-SK"/>
          </a:p>
        </p:txBody>
      </p:sp>
      <p:sp>
        <p:nvSpPr>
          <p:cNvPr id="18" name="Zástupný symbol čísla snímky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6C50E45-24D3-41D9-9286-1B2ED248C55A}" type="slidenum">
              <a:rPr lang="sk-SK" smtClean="0"/>
              <a:t>‹#›</a:t>
            </a:fld>
            <a:endParaRPr lang="sk-SK"/>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http://online-hry.luksoft.cz/nahledy/nepijte-alkohol.jpg"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2696"/>
            <a:ext cx="8229600" cy="2160240"/>
          </a:xfrm>
        </p:spPr>
        <p:txBody>
          <a:bodyPr>
            <a:normAutofit/>
          </a:bodyPr>
          <a:lstStyle/>
          <a:p>
            <a:r>
              <a:rPr lang="sk-SK" b="1" i="1" dirty="0" smtClean="0">
                <a:latin typeface="Times New Roman" pitchFamily="18" charset="0"/>
                <a:cs typeface="Times New Roman" pitchFamily="18" charset="0"/>
              </a:rPr>
              <a:t>Nebezpečenstvo - alkohol, fajčenie, drogy</a:t>
            </a:r>
            <a:endParaRPr lang="sk-SK"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obsahu 4"/>
          <p:cNvSpPr>
            <a:spLocks noGrp="1"/>
          </p:cNvSpPr>
          <p:nvPr>
            <p:ph idx="1"/>
          </p:nvPr>
        </p:nvSpPr>
        <p:spPr/>
        <p:txBody>
          <a:bodyPr>
            <a:normAutofit fontScale="85000" lnSpcReduction="10000"/>
          </a:bodyPr>
          <a:lstStyle/>
          <a:p>
            <a:pPr lvl="0">
              <a:buNone/>
            </a:pPr>
            <a:r>
              <a:rPr lang="sk-SK" i="1" dirty="0" smtClean="0"/>
              <a:t>1. </a:t>
            </a:r>
            <a:r>
              <a:rPr lang="sk-SK" i="1" dirty="0" smtClean="0">
                <a:latin typeface="Times New Roman" pitchFamily="18" charset="0"/>
                <a:cs typeface="Times New Roman" pitchFamily="18" charset="0"/>
              </a:rPr>
              <a:t>Vyhnutie </a:t>
            </a:r>
            <a:r>
              <a:rPr lang="sk-SK" i="1" dirty="0">
                <a:latin typeface="Times New Roman" pitchFamily="18" charset="0"/>
                <a:cs typeface="Times New Roman" pitchFamily="18" charset="0"/>
              </a:rPr>
              <a:t>sa </a:t>
            </a:r>
            <a:endParaRPr lang="sk-SK" dirty="0">
              <a:latin typeface="Times New Roman" pitchFamily="18" charset="0"/>
              <a:cs typeface="Times New Roman" pitchFamily="18" charset="0"/>
            </a:endParaRPr>
          </a:p>
          <a:p>
            <a:pPr lvl="0">
              <a:buNone/>
            </a:pPr>
            <a:r>
              <a:rPr lang="sk-SK" i="1" dirty="0" smtClean="0">
                <a:latin typeface="Times New Roman" pitchFamily="18" charset="0"/>
                <a:cs typeface="Times New Roman" pitchFamily="18" charset="0"/>
              </a:rPr>
              <a:t>2. Nevidím</a:t>
            </a:r>
            <a:r>
              <a:rPr lang="sk-SK" i="1" dirty="0">
                <a:latin typeface="Times New Roman" pitchFamily="18" charset="0"/>
                <a:cs typeface="Times New Roman" pitchFamily="18" charset="0"/>
              </a:rPr>
              <a:t>, nepočujem</a:t>
            </a:r>
            <a:endParaRPr lang="sk-SK" dirty="0">
              <a:latin typeface="Times New Roman" pitchFamily="18" charset="0"/>
              <a:cs typeface="Times New Roman" pitchFamily="18" charset="0"/>
            </a:endParaRPr>
          </a:p>
          <a:p>
            <a:pPr lvl="0">
              <a:buNone/>
            </a:pPr>
            <a:r>
              <a:rPr lang="sk-SK" i="1" dirty="0" smtClean="0">
                <a:latin typeface="Times New Roman" pitchFamily="18" charset="0"/>
                <a:cs typeface="Times New Roman" pitchFamily="18" charset="0"/>
              </a:rPr>
              <a:t>3. Odmietavé </a:t>
            </a:r>
            <a:r>
              <a:rPr lang="sk-SK" i="1" dirty="0">
                <a:latin typeface="Times New Roman" pitchFamily="18" charset="0"/>
                <a:cs typeface="Times New Roman" pitchFamily="18" charset="0"/>
              </a:rPr>
              <a:t>gesto</a:t>
            </a:r>
            <a:endParaRPr lang="sk-SK" dirty="0">
              <a:latin typeface="Times New Roman" pitchFamily="18" charset="0"/>
              <a:cs typeface="Times New Roman" pitchFamily="18" charset="0"/>
            </a:endParaRPr>
          </a:p>
          <a:p>
            <a:pPr lvl="0">
              <a:buNone/>
            </a:pPr>
            <a:r>
              <a:rPr lang="sk-SK" i="1" dirty="0" smtClean="0">
                <a:latin typeface="Times New Roman" pitchFamily="18" charset="0"/>
                <a:cs typeface="Times New Roman" pitchFamily="18" charset="0"/>
              </a:rPr>
              <a:t>4. Nie </a:t>
            </a:r>
            <a:r>
              <a:rPr lang="sk-SK" i="1" dirty="0">
                <a:latin typeface="Times New Roman" pitchFamily="18" charset="0"/>
                <a:cs typeface="Times New Roman" pitchFamily="18" charset="0"/>
              </a:rPr>
              <a:t>alebo nechcem</a:t>
            </a:r>
            <a:endParaRPr lang="sk-SK" dirty="0">
              <a:latin typeface="Times New Roman" pitchFamily="18" charset="0"/>
              <a:cs typeface="Times New Roman" pitchFamily="18" charset="0"/>
            </a:endParaRPr>
          </a:p>
          <a:p>
            <a:pPr lvl="0">
              <a:buNone/>
            </a:pPr>
            <a:r>
              <a:rPr lang="sk-SK" i="1" dirty="0" smtClean="0">
                <a:latin typeface="Times New Roman" pitchFamily="18" charset="0"/>
                <a:cs typeface="Times New Roman" pitchFamily="18" charset="0"/>
              </a:rPr>
              <a:t>5. Odmietnutie </a:t>
            </a:r>
            <a:r>
              <a:rPr lang="sk-SK" i="1" dirty="0">
                <a:latin typeface="Times New Roman" pitchFamily="18" charset="0"/>
                <a:cs typeface="Times New Roman" pitchFamily="18" charset="0"/>
              </a:rPr>
              <a:t>s vysvetlením odmietam alkohol nie človeka</a:t>
            </a:r>
            <a:endParaRPr lang="sk-SK" dirty="0">
              <a:latin typeface="Times New Roman" pitchFamily="18" charset="0"/>
              <a:cs typeface="Times New Roman" pitchFamily="18" charset="0"/>
            </a:endParaRPr>
          </a:p>
          <a:p>
            <a:pPr lvl="0">
              <a:buNone/>
            </a:pPr>
            <a:r>
              <a:rPr lang="sk-SK" i="1" dirty="0" smtClean="0">
                <a:latin typeface="Times New Roman" pitchFamily="18" charset="0"/>
                <a:cs typeface="Times New Roman" pitchFamily="18" charset="0"/>
              </a:rPr>
              <a:t>6. Ponuka </a:t>
            </a:r>
            <a:r>
              <a:rPr lang="sk-SK" i="1" dirty="0">
                <a:latin typeface="Times New Roman" pitchFamily="18" charset="0"/>
                <a:cs typeface="Times New Roman" pitchFamily="18" charset="0"/>
              </a:rPr>
              <a:t>lepšej možnosti</a:t>
            </a:r>
            <a:endParaRPr lang="sk-SK" dirty="0">
              <a:latin typeface="Times New Roman" pitchFamily="18" charset="0"/>
              <a:cs typeface="Times New Roman" pitchFamily="18" charset="0"/>
            </a:endParaRPr>
          </a:p>
          <a:p>
            <a:pPr lvl="0">
              <a:buNone/>
            </a:pPr>
            <a:r>
              <a:rPr lang="sk-SK" i="1" dirty="0" smtClean="0">
                <a:latin typeface="Times New Roman" pitchFamily="18" charset="0"/>
                <a:cs typeface="Times New Roman" pitchFamily="18" charset="0"/>
              </a:rPr>
              <a:t>7. Prevedenie </a:t>
            </a:r>
            <a:r>
              <a:rPr lang="sk-SK" i="1" dirty="0">
                <a:latin typeface="Times New Roman" pitchFamily="18" charset="0"/>
                <a:cs typeface="Times New Roman" pitchFamily="18" charset="0"/>
              </a:rPr>
              <a:t>reči na inú tému</a:t>
            </a:r>
            <a:endParaRPr lang="sk-SK" dirty="0">
              <a:latin typeface="Times New Roman" pitchFamily="18" charset="0"/>
              <a:cs typeface="Times New Roman" pitchFamily="18" charset="0"/>
            </a:endParaRPr>
          </a:p>
          <a:p>
            <a:pPr lvl="0">
              <a:buNone/>
            </a:pPr>
            <a:r>
              <a:rPr lang="sk-SK" i="1" dirty="0" smtClean="0">
                <a:latin typeface="Times New Roman" pitchFamily="18" charset="0"/>
                <a:cs typeface="Times New Roman" pitchFamily="18" charset="0"/>
              </a:rPr>
              <a:t>8. Odmietnutie </a:t>
            </a:r>
            <a:r>
              <a:rPr lang="sk-SK" i="1" dirty="0">
                <a:latin typeface="Times New Roman" pitchFamily="18" charset="0"/>
                <a:cs typeface="Times New Roman" pitchFamily="18" charset="0"/>
              </a:rPr>
              <a:t>s odkladom</a:t>
            </a:r>
            <a:endParaRPr lang="sk-SK" dirty="0">
              <a:latin typeface="Times New Roman" pitchFamily="18" charset="0"/>
              <a:cs typeface="Times New Roman" pitchFamily="18" charset="0"/>
            </a:endParaRPr>
          </a:p>
          <a:p>
            <a:pPr lvl="0">
              <a:buNone/>
            </a:pPr>
            <a:r>
              <a:rPr lang="sk-SK" i="1" dirty="0" smtClean="0">
                <a:latin typeface="Times New Roman" pitchFamily="18" charset="0"/>
                <a:cs typeface="Times New Roman" pitchFamily="18" charset="0"/>
              </a:rPr>
              <a:t>9. Pokazená </a:t>
            </a:r>
            <a:r>
              <a:rPr lang="sk-SK" i="1" dirty="0">
                <a:latin typeface="Times New Roman" pitchFamily="18" charset="0"/>
                <a:cs typeface="Times New Roman" pitchFamily="18" charset="0"/>
              </a:rPr>
              <a:t>gramofónová platňa /nechcem, nechcem, .../</a:t>
            </a:r>
            <a:endParaRPr lang="sk-SK" dirty="0">
              <a:latin typeface="Times New Roman" pitchFamily="18" charset="0"/>
              <a:cs typeface="Times New Roman" pitchFamily="18" charset="0"/>
            </a:endParaRPr>
          </a:p>
          <a:p>
            <a:pPr>
              <a:buNone/>
            </a:pPr>
            <a:r>
              <a:rPr lang="sk-SK" i="1" dirty="0">
                <a:latin typeface="Times New Roman" pitchFamily="18" charset="0"/>
                <a:cs typeface="Times New Roman" pitchFamily="18" charset="0"/>
              </a:rPr>
              <a:t>10.Odmietnutie s protiútokom</a:t>
            </a:r>
            <a:endParaRPr lang="sk-SK" dirty="0">
              <a:latin typeface="Times New Roman" pitchFamily="18" charset="0"/>
              <a:cs typeface="Times New Roman" pitchFamily="18" charset="0"/>
            </a:endParaRPr>
          </a:p>
          <a:p>
            <a:pPr>
              <a:buNone/>
            </a:pPr>
            <a:r>
              <a:rPr lang="sk-SK" i="1" dirty="0">
                <a:latin typeface="Times New Roman" pitchFamily="18" charset="0"/>
                <a:cs typeface="Times New Roman" pitchFamily="18" charset="0"/>
              </a:rPr>
              <a:t>11.Odmietnutie </a:t>
            </a:r>
            <a:r>
              <a:rPr lang="sk-SK" i="1" dirty="0" smtClean="0">
                <a:latin typeface="Times New Roman" pitchFamily="18" charset="0"/>
                <a:cs typeface="Times New Roman" pitchFamily="18" charset="0"/>
              </a:rPr>
              <a:t>navždy</a:t>
            </a:r>
            <a:endParaRPr lang="sk-SK" dirty="0" smtClean="0">
              <a:latin typeface="Times New Roman" pitchFamily="18" charset="0"/>
              <a:cs typeface="Times New Roman" pitchFamily="18" charset="0"/>
            </a:endParaRPr>
          </a:p>
          <a:p>
            <a:pPr>
              <a:buNone/>
            </a:pPr>
            <a:r>
              <a:rPr lang="sk-SK" i="1" dirty="0" smtClean="0">
                <a:latin typeface="Times New Roman" pitchFamily="18" charset="0"/>
                <a:cs typeface="Times New Roman" pitchFamily="18" charset="0"/>
              </a:rPr>
              <a:t>12.Odmietnutie ako pomoc /nechcem a ty s tým skonči, kým sa dá/</a:t>
            </a:r>
            <a:endParaRPr lang="sk-SK" dirty="0" smtClean="0">
              <a:latin typeface="Times New Roman" pitchFamily="18" charset="0"/>
              <a:cs typeface="Times New Roman" pitchFamily="18" charset="0"/>
            </a:endParaRPr>
          </a:p>
          <a:p>
            <a:endParaRPr lang="sk-SK" dirty="0"/>
          </a:p>
        </p:txBody>
      </p:sp>
      <p:sp>
        <p:nvSpPr>
          <p:cNvPr id="2" name="Nadpis 1"/>
          <p:cNvSpPr>
            <a:spLocks noGrp="1"/>
          </p:cNvSpPr>
          <p:nvPr>
            <p:ph type="title"/>
          </p:nvPr>
        </p:nvSpPr>
        <p:spPr/>
        <p:txBody>
          <a:bodyPr>
            <a:normAutofit fontScale="90000"/>
          </a:bodyPr>
          <a:lstStyle/>
          <a:p>
            <a:r>
              <a:rPr lang="sk-SK" b="1" i="1" u="sng" dirty="0" smtClean="0"/>
              <a:t/>
            </a:r>
            <a:br>
              <a:rPr lang="sk-SK" b="1" i="1" u="sng" dirty="0" smtClean="0"/>
            </a:br>
            <a:r>
              <a:rPr lang="sk-SK" b="1" i="1" u="sng" dirty="0"/>
              <a:t/>
            </a:r>
            <a:br>
              <a:rPr lang="sk-SK" b="1" i="1" u="sng" dirty="0"/>
            </a:br>
            <a:r>
              <a:rPr lang="sk-SK" sz="3100" b="1" i="1" u="sng" dirty="0" smtClean="0">
                <a:latin typeface="Times New Roman" pitchFamily="18" charset="0"/>
                <a:cs typeface="Times New Roman" pitchFamily="18" charset="0"/>
              </a:rPr>
              <a:t>12 </a:t>
            </a:r>
            <a:r>
              <a:rPr lang="sk-SK" sz="3100" b="1" i="1" u="sng" dirty="0">
                <a:latin typeface="Times New Roman" pitchFamily="18" charset="0"/>
                <a:cs typeface="Times New Roman" pitchFamily="18" charset="0"/>
              </a:rPr>
              <a:t>spôsobov odmietnutia drogy</a:t>
            </a:r>
            <a:r>
              <a:rPr lang="sk-SK" dirty="0">
                <a:latin typeface="Times New Roman" pitchFamily="18" charset="0"/>
                <a:cs typeface="Times New Roman" pitchFamily="18" charset="0"/>
              </a:rPr>
              <a:t/>
            </a:r>
            <a:br>
              <a:rPr lang="sk-SK" dirty="0">
                <a:latin typeface="Times New Roman" pitchFamily="18" charset="0"/>
                <a:cs typeface="Times New Roman" pitchFamily="18" charset="0"/>
              </a:rPr>
            </a:br>
            <a:r>
              <a:rPr lang="sk-SK" i="1" dirty="0"/>
              <a:t> </a:t>
            </a:r>
            <a:r>
              <a:rPr lang="sk-SK" dirty="0"/>
              <a:t/>
            </a:r>
            <a:br>
              <a:rPr lang="sk-SK" dirty="0"/>
            </a:br>
            <a:endParaRPr lang="sk-SK"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normAutofit fontScale="25000" lnSpcReduction="20000"/>
          </a:bodyPr>
          <a:lstStyle/>
          <a:p>
            <a:r>
              <a:rPr lang="sk-SK" sz="7400" b="1" i="1" dirty="0">
                <a:latin typeface="Times New Roman" pitchFamily="18" charset="0"/>
                <a:cs typeface="Times New Roman" pitchFamily="18" charset="0"/>
              </a:rPr>
              <a:t>Povedz "nie" a choď preč</a:t>
            </a:r>
            <a:r>
              <a:rPr lang="sk-SK" sz="7400" i="1" dirty="0">
                <a:latin typeface="Times New Roman" pitchFamily="18" charset="0"/>
                <a:cs typeface="Times New Roman" pitchFamily="18" charset="0"/>
              </a:rPr>
              <a:t> - so sebadôverou. Neobzeraj sa a nepostávaj. Choď preč alebo utekaj, až kým sa nedostaneš z tejto situácie.</a:t>
            </a:r>
          </a:p>
          <a:p>
            <a:r>
              <a:rPr lang="sk-SK" sz="7400" b="1" i="1" dirty="0">
                <a:latin typeface="Times New Roman" pitchFamily="18" charset="0"/>
                <a:cs typeface="Times New Roman" pitchFamily="18" charset="0"/>
              </a:rPr>
              <a:t>Povedz "nie" a choď preč. </a:t>
            </a:r>
            <a:r>
              <a:rPr lang="sk-SK" sz="7400" i="1" dirty="0">
                <a:latin typeface="Times New Roman" pitchFamily="18" charset="0"/>
                <a:cs typeface="Times New Roman" pitchFamily="18" charset="0"/>
              </a:rPr>
              <a:t>Nájdi si nejakého dospelého, ktorému môžeš dôverovať. Porozprávaj sa s ním najmä vtedy, ak to, čo sa plánuje, je nebezpečné, alebo škodlivé.</a:t>
            </a:r>
          </a:p>
          <a:p>
            <a:r>
              <a:rPr lang="sk-SK" sz="7400" b="1" i="1" dirty="0">
                <a:latin typeface="Times New Roman" pitchFamily="18" charset="0"/>
                <a:cs typeface="Times New Roman" pitchFamily="18" charset="0"/>
              </a:rPr>
              <a:t>Ignoruj návrhy</a:t>
            </a:r>
            <a:r>
              <a:rPr lang="sk-SK" sz="7400" i="1" dirty="0">
                <a:latin typeface="Times New Roman" pitchFamily="18" charset="0"/>
                <a:cs typeface="Times New Roman" pitchFamily="18" charset="0"/>
              </a:rPr>
              <a:t>. Buď predstieraj, že si nepočul, alebo sa začni rozprávať o niečom úplne inom.</a:t>
            </a:r>
          </a:p>
          <a:p>
            <a:r>
              <a:rPr lang="sk-SK" sz="7400" b="1" i="1" dirty="0">
                <a:latin typeface="Times New Roman" pitchFamily="18" charset="0"/>
                <a:cs typeface="Times New Roman" pitchFamily="18" charset="0"/>
              </a:rPr>
              <a:t>Nájdi si výhovorku</a:t>
            </a:r>
            <a:r>
              <a:rPr lang="sk-SK" sz="7400" i="1" dirty="0">
                <a:latin typeface="Times New Roman" pitchFamily="18" charset="0"/>
                <a:cs typeface="Times New Roman" pitchFamily="18" charset="0"/>
              </a:rPr>
              <a:t>. Vymysli si niečo, čo by si "mal" robiť a odíď preč, ako by si to išiel spraviť.</a:t>
            </a:r>
          </a:p>
          <a:p>
            <a:r>
              <a:rPr lang="sk-SK" sz="7400" b="1" i="1" dirty="0">
                <a:latin typeface="Times New Roman" pitchFamily="18" charset="0"/>
                <a:cs typeface="Times New Roman" pitchFamily="18" charset="0"/>
              </a:rPr>
              <a:t>Vysmej sa tomu nápadu</a:t>
            </a:r>
            <a:r>
              <a:rPr lang="sk-SK" sz="7400" i="1" dirty="0">
                <a:latin typeface="Times New Roman" pitchFamily="18" charset="0"/>
                <a:cs typeface="Times New Roman" pitchFamily="18" charset="0"/>
              </a:rPr>
              <a:t>. Vysmej sa návrhu a povedz im, aký je smiešny.</a:t>
            </a:r>
          </a:p>
          <a:p>
            <a:r>
              <a:rPr lang="sk-SK" sz="7400" b="1" i="1" dirty="0">
                <a:latin typeface="Times New Roman" pitchFamily="18" charset="0"/>
                <a:cs typeface="Times New Roman" pitchFamily="18" charset="0"/>
              </a:rPr>
              <a:t>Vyzeraj šokovaný</a:t>
            </a:r>
            <a:r>
              <a:rPr lang="sk-SK" sz="7400" i="1" dirty="0">
                <a:latin typeface="Times New Roman" pitchFamily="18" charset="0"/>
                <a:cs typeface="Times New Roman" pitchFamily="18" charset="0"/>
              </a:rPr>
              <a:t> - že niekto, kto sa volá tvojim "priateľom", ťa žiada urobiť takú vec!</a:t>
            </a:r>
          </a:p>
          <a:p>
            <a:r>
              <a:rPr lang="sk-SK" sz="7400" b="1" i="1" dirty="0">
                <a:latin typeface="Times New Roman" pitchFamily="18" charset="0"/>
                <a:cs typeface="Times New Roman" pitchFamily="18" charset="0"/>
              </a:rPr>
              <a:t>Navrhni "lepší" nápad</a:t>
            </a:r>
            <a:r>
              <a:rPr lang="sk-SK" sz="7400" i="1" dirty="0">
                <a:latin typeface="Times New Roman" pitchFamily="18" charset="0"/>
                <a:cs typeface="Times New Roman" pitchFamily="18" charset="0"/>
              </a:rPr>
              <a:t>, ktorý nespôsobí problémy alebo nebude nebezpečný.</a:t>
            </a:r>
          </a:p>
          <a:p>
            <a:r>
              <a:rPr lang="sk-SK" sz="7400" b="1" i="1" dirty="0">
                <a:latin typeface="Times New Roman" pitchFamily="18" charset="0"/>
                <a:cs typeface="Times New Roman" pitchFamily="18" charset="0"/>
              </a:rPr>
              <a:t>Vráť výzvu</a:t>
            </a:r>
            <a:r>
              <a:rPr lang="sk-SK" sz="7400" i="1" dirty="0">
                <a:latin typeface="Times New Roman" pitchFamily="18" charset="0"/>
                <a:cs typeface="Times New Roman" pitchFamily="18" charset="0"/>
              </a:rPr>
              <a:t>. Ak tvoj priateľ hovorí: "Keby si bol skutočne môj priateľ, urobil by si to!", ty môžeš povedať: "Keby si ty bol skutočne mojim priateľom, nežiadal by si ma spraviť to."</a:t>
            </a:r>
          </a:p>
          <a:p>
            <a:endParaRPr lang="sk-SK" dirty="0"/>
          </a:p>
        </p:txBody>
      </p:sp>
      <p:sp>
        <p:nvSpPr>
          <p:cNvPr id="2" name="Nadpis 1"/>
          <p:cNvSpPr>
            <a:spLocks noGrp="1"/>
          </p:cNvSpPr>
          <p:nvPr>
            <p:ph type="title"/>
          </p:nvPr>
        </p:nvSpPr>
        <p:spPr/>
        <p:txBody>
          <a:bodyPr>
            <a:normAutofit fontScale="90000"/>
          </a:bodyPr>
          <a:lstStyle/>
          <a:p>
            <a:r>
              <a:rPr lang="sk-SK" i="1" dirty="0"/>
              <a:t> </a:t>
            </a:r>
            <a:r>
              <a:rPr lang="sk-SK" dirty="0"/>
              <a:t/>
            </a:r>
            <a:br>
              <a:rPr lang="sk-SK" dirty="0"/>
            </a:br>
            <a:r>
              <a:rPr lang="sk-SK" sz="3600" dirty="0">
                <a:latin typeface="Times New Roman" pitchFamily="18" charset="0"/>
                <a:cs typeface="Times New Roman" pitchFamily="18" charset="0"/>
              </a:rPr>
              <a:t>Niektoré spôsoby ako povedať "NIE"!</a:t>
            </a:r>
            <a:r>
              <a:rPr lang="sk-SK" dirty="0"/>
              <a:t/>
            </a:r>
            <a:br>
              <a:rPr lang="sk-SK" dirty="0"/>
            </a:br>
            <a:endParaRPr lang="sk-SK"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ok 1"/>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rot="1589054">
            <a:off x="1194018" y="1265259"/>
            <a:ext cx="1425807" cy="2008702"/>
          </a:xfrm>
          <a:prstGeom prst="rect">
            <a:avLst/>
          </a:prstGeom>
        </p:spPr>
      </p:pic>
      <p:pic>
        <p:nvPicPr>
          <p:cNvPr id="26626" name="Picture 2" descr="C:\Users\zskra\OneDrive\Počítač\e0d77097b95ff55a5070b9c6993678cd.jpg"/>
          <p:cNvPicPr>
            <a:picLocks noChangeAspect="1" noChangeArrowheads="1"/>
          </p:cNvPicPr>
          <p:nvPr/>
        </p:nvPicPr>
        <p:blipFill>
          <a:blip r:embed="rId3" cstate="print"/>
          <a:srcRect/>
          <a:stretch>
            <a:fillRect/>
          </a:stretch>
        </p:blipFill>
        <p:spPr bwMode="auto">
          <a:xfrm>
            <a:off x="2987824" y="620688"/>
            <a:ext cx="5256584" cy="529728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normAutofit fontScale="92500" lnSpcReduction="20000"/>
          </a:bodyPr>
          <a:lstStyle/>
          <a:p>
            <a:pPr algn="just"/>
            <a:r>
              <a:rPr lang="sk-SK" sz="2800" i="1" dirty="0">
                <a:latin typeface="Times New Roman" pitchFamily="18" charset="0"/>
                <a:cs typeface="Times New Roman" pitchFamily="18" charset="0"/>
              </a:rPr>
              <a:t>Je omamná látka vyvolávajúca zmeny vo vnímaní a v správaní sa človeka, ktorú obsahujú niektoré nápoje. Keďže alkohol je návykový (telo si naň zvykne a vyžaduje ho čoraz viac), zaraďujeme ho medzi drogy.</a:t>
            </a:r>
            <a:endParaRPr lang="sk-SK" sz="2800" dirty="0">
              <a:latin typeface="Times New Roman" pitchFamily="18" charset="0"/>
              <a:cs typeface="Times New Roman" pitchFamily="18" charset="0"/>
            </a:endParaRPr>
          </a:p>
          <a:p>
            <a:pPr algn="just"/>
            <a:r>
              <a:rPr lang="sk-SK" sz="2800" dirty="0">
                <a:latin typeface="Times New Roman" pitchFamily="18" charset="0"/>
                <a:cs typeface="Times New Roman" pitchFamily="18" charset="0"/>
              </a:rPr>
              <a:t> </a:t>
            </a:r>
            <a:r>
              <a:rPr lang="sk-SK" sz="2800" dirty="0" smtClean="0">
                <a:latin typeface="Times New Roman" pitchFamily="18" charset="0"/>
                <a:cs typeface="Times New Roman" pitchFamily="18" charset="0"/>
              </a:rPr>
              <a:t>V</a:t>
            </a:r>
            <a:r>
              <a:rPr lang="sk-SK" sz="2800" dirty="0">
                <a:latin typeface="Times New Roman" pitchFamily="18" charset="0"/>
                <a:cs typeface="Times New Roman" pitchFamily="18" charset="0"/>
              </a:rPr>
              <a:t> prírode vzniká kvasením, pri ktorom kvasinky menia cukor na oxid uhličitý a alkohol. Ak sa nám začne kaziť jablkový mušt, objavia sa v ňom bublinky, teda začne kvasiť. Už nie je sladký (cukor sa premenil), ale </a:t>
            </a:r>
            <a:r>
              <a:rPr lang="sk-SK" sz="2800" dirty="0" err="1">
                <a:latin typeface="Times New Roman" pitchFamily="18" charset="0"/>
                <a:cs typeface="Times New Roman" pitchFamily="18" charset="0"/>
              </a:rPr>
              <a:t>kyslastotrpkastej</a:t>
            </a:r>
            <a:r>
              <a:rPr lang="sk-SK" sz="2800" dirty="0">
                <a:latin typeface="Times New Roman" pitchFamily="18" charset="0"/>
                <a:cs typeface="Times New Roman" pitchFamily="18" charset="0"/>
              </a:rPr>
              <a:t> chuti. Podobným spôsobom sa vyrába jablkové alebo hroznové víno. Víno obsahuje 10 až 15 percent alkoholu, pivo približne polovicu. Najviac alkoholu obsahujú destiláty vyrábané pálením, nazývané aj tvrdý alkohol.</a:t>
            </a:r>
          </a:p>
          <a:p>
            <a:endParaRPr lang="sk-SK" dirty="0"/>
          </a:p>
        </p:txBody>
      </p:sp>
      <p:sp>
        <p:nvSpPr>
          <p:cNvPr id="2" name="Nadpis 1"/>
          <p:cNvSpPr>
            <a:spLocks noGrp="1"/>
          </p:cNvSpPr>
          <p:nvPr>
            <p:ph type="title"/>
          </p:nvPr>
        </p:nvSpPr>
        <p:spPr/>
        <p:txBody>
          <a:bodyPr/>
          <a:lstStyle/>
          <a:p>
            <a:r>
              <a:rPr lang="sk-SK" dirty="0" smtClean="0">
                <a:latin typeface="Times New Roman" pitchFamily="18" charset="0"/>
                <a:cs typeface="Times New Roman" pitchFamily="18" charset="0"/>
              </a:rPr>
              <a:t>Alkohol</a:t>
            </a:r>
            <a:endParaRPr lang="sk-SK"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899592" y="836712"/>
            <a:ext cx="7344816" cy="4524315"/>
          </a:xfrm>
          <a:prstGeom prst="rect">
            <a:avLst/>
          </a:prstGeom>
        </p:spPr>
        <p:txBody>
          <a:bodyPr wrap="square">
            <a:spAutoFit/>
          </a:bodyPr>
          <a:lstStyle/>
          <a:p>
            <a:pPr algn="just"/>
            <a:r>
              <a:rPr lang="sk-SK" sz="3200" b="1" dirty="0" smtClean="0">
                <a:latin typeface="Times New Roman" pitchFamily="18" charset="0"/>
                <a:cs typeface="Times New Roman" pitchFamily="18" charset="0"/>
              </a:rPr>
              <a:t>Čím viac alkoholu nápoj obsahuje, tým je silnejší, a tým ľahšie a rýchlejšie môže spôsobiť opitosť. </a:t>
            </a:r>
            <a:r>
              <a:rPr lang="sk-SK" sz="3200" b="1" u="sng" dirty="0" smtClean="0">
                <a:latin typeface="Times New Roman" pitchFamily="18" charset="0"/>
                <a:cs typeface="Times New Roman" pitchFamily="18" charset="0"/>
              </a:rPr>
              <a:t>Opitý človek často nevie, čo hovorí ani čo robí.</a:t>
            </a:r>
            <a:r>
              <a:rPr lang="sk-SK" sz="3200" b="1" dirty="0" smtClean="0">
                <a:latin typeface="Times New Roman" pitchFamily="18" charset="0"/>
                <a:cs typeface="Times New Roman" pitchFamily="18" charset="0"/>
              </a:rPr>
              <a:t> Obvykle mu je neskôr zle. </a:t>
            </a:r>
            <a:r>
              <a:rPr lang="sk-SK" sz="3200" b="1" u="sng" dirty="0" smtClean="0">
                <a:latin typeface="Times New Roman" pitchFamily="18" charset="0"/>
                <a:cs typeface="Times New Roman" pitchFamily="18" charset="0"/>
              </a:rPr>
              <a:t>Kto sa napije alkoholu, nesmie šoférovať, lebo by ohrozoval seba aj druhých. </a:t>
            </a:r>
            <a:endParaRPr lang="sk-SK" sz="3200" dirty="0" smtClean="0">
              <a:latin typeface="Times New Roman" pitchFamily="18" charset="0"/>
              <a:cs typeface="Times New Roman" pitchFamily="18" charset="0"/>
            </a:endParaRPr>
          </a:p>
          <a:p>
            <a:pPr algn="just"/>
            <a:r>
              <a:rPr lang="sk-SK" sz="3200" i="1" dirty="0" smtClean="0">
                <a:latin typeface="Times New Roman" pitchFamily="18" charset="0"/>
                <a:cs typeface="Times New Roman" pitchFamily="18" charset="0"/>
              </a:rPr>
              <a:t>Človeka, ktorý nikdy nepije alkohol, nazývame abstinent</a:t>
            </a:r>
            <a:endParaRPr lang="sk-SK" sz="3200" i="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Nepijte alkohol"/>
          <p:cNvPicPr>
            <a:picLocks noChangeAspect="1" noChangeArrowheads="1"/>
          </p:cNvPicPr>
          <p:nvPr/>
        </p:nvPicPr>
        <p:blipFill>
          <a:blip r:embed="rId2" r:link="rId3" cstate="print"/>
          <a:srcRect/>
          <a:stretch>
            <a:fillRect/>
          </a:stretch>
        </p:blipFill>
        <p:spPr bwMode="auto">
          <a:xfrm>
            <a:off x="755576" y="764704"/>
            <a:ext cx="6984776" cy="554461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lstStyle/>
          <a:p>
            <a:r>
              <a:rPr lang="sk-SK" dirty="0"/>
              <a:t>Svetová zdravotnícka organizácia WHO už pred rokmi upriamila pozornosť verejnosti na problematiku vedecky dokázanej škodlivosti tabaku. </a:t>
            </a:r>
          </a:p>
          <a:p>
            <a:pPr>
              <a:buNone/>
            </a:pPr>
            <a:r>
              <a:rPr lang="sk-SK" dirty="0"/>
              <a:t> </a:t>
            </a:r>
          </a:p>
          <a:p>
            <a:r>
              <a:rPr lang="sk-SK" dirty="0"/>
              <a:t>A nie náhodou, </a:t>
            </a:r>
            <a:r>
              <a:rPr lang="sk-SK" b="1" i="1" dirty="0"/>
              <a:t>veď</a:t>
            </a:r>
            <a:r>
              <a:rPr lang="sk-SK" i="1" dirty="0"/>
              <a:t> </a:t>
            </a:r>
            <a:r>
              <a:rPr lang="sk-SK" b="1" i="1" dirty="0"/>
              <a:t>fajčenie je nebezpečnou pliagou, ktorá ničí ľudské zdravie</a:t>
            </a:r>
            <a:r>
              <a:rPr lang="sk-SK" dirty="0"/>
              <a:t>.</a:t>
            </a:r>
          </a:p>
          <a:p>
            <a:pPr>
              <a:buNone/>
            </a:pPr>
            <a:r>
              <a:rPr lang="sk-SK" dirty="0"/>
              <a:t> </a:t>
            </a:r>
          </a:p>
          <a:p>
            <a:endParaRPr lang="sk-SK" dirty="0"/>
          </a:p>
        </p:txBody>
      </p:sp>
      <p:sp>
        <p:nvSpPr>
          <p:cNvPr id="2" name="Nadpis 1"/>
          <p:cNvSpPr>
            <a:spLocks noGrp="1"/>
          </p:cNvSpPr>
          <p:nvPr>
            <p:ph type="title"/>
          </p:nvPr>
        </p:nvSpPr>
        <p:spPr/>
        <p:txBody>
          <a:bodyPr/>
          <a:lstStyle/>
          <a:p>
            <a:r>
              <a:rPr lang="sk-SK" dirty="0" smtClean="0"/>
              <a:t>Fajčenie</a:t>
            </a:r>
            <a:endParaRPr lang="sk-S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683568" y="692696"/>
            <a:ext cx="7704856" cy="5693866"/>
          </a:xfrm>
          <a:prstGeom prst="rect">
            <a:avLst/>
          </a:prstGeom>
        </p:spPr>
        <p:txBody>
          <a:bodyPr wrap="square">
            <a:spAutoFit/>
          </a:bodyPr>
          <a:lstStyle/>
          <a:p>
            <a:pPr lvl="0" indent="449263" algn="just" fontAlgn="base">
              <a:spcBef>
                <a:spcPct val="0"/>
              </a:spcBef>
              <a:spcAft>
                <a:spcPct val="0"/>
              </a:spcAft>
            </a:pPr>
            <a:r>
              <a:rPr kumimoji="0" lang="sk-SK"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Na Slovensku zomiera na choroby súvisiace s fajčením ročne asi 20 tisíc osôb. </a:t>
            </a:r>
          </a:p>
          <a:p>
            <a:pPr lvl="0" indent="449263" algn="just" fontAlgn="base">
              <a:spcBef>
                <a:spcPct val="0"/>
              </a:spcBef>
              <a:spcAft>
                <a:spcPct val="0"/>
              </a:spcAft>
            </a:pPr>
            <a:r>
              <a:rPr kumimoji="0" lang="sk-SK"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Život fajčiarov sa skracuje celkove o 8 -10 rokov</a:t>
            </a:r>
          </a:p>
          <a:p>
            <a:pPr lvl="0" indent="449263" algn="just" fontAlgn="base">
              <a:spcBef>
                <a:spcPct val="0"/>
              </a:spcBef>
              <a:spcAft>
                <a:spcPct val="0"/>
              </a:spcAft>
            </a:pPr>
            <a:r>
              <a:rPr kumimoji="0" lang="sk-SK"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(priemerne o 5 min. pri vyfajčení jednej cigarety). </a:t>
            </a:r>
          </a:p>
          <a:p>
            <a:pPr lvl="0" indent="449263" algn="just" fontAlgn="base">
              <a:spcBef>
                <a:spcPct val="0"/>
              </a:spcBef>
              <a:spcAft>
                <a:spcPct val="0"/>
              </a:spcAft>
            </a:pPr>
            <a:r>
              <a:rPr kumimoji="0" lang="sk-SK"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Absolútna väčšina ľudí, ktorí zomreli na infarkt alebo rakovinu pľúc boli fajčiari. </a:t>
            </a:r>
            <a:endParaRPr kumimoji="0" lang="sk-SK" sz="2800"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449263" algn="just" eaLnBrk="0" fontAlgn="base" hangingPunct="0">
              <a:spcBef>
                <a:spcPct val="0"/>
              </a:spcBef>
              <a:spcAft>
                <a:spcPct val="0"/>
              </a:spcAft>
            </a:pPr>
            <a:r>
              <a:rPr kumimoji="0" lang="sk-SK"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Sústavným a dlhodobým vplyvom sa stalo fajčenie rizikovým činiteľom pri vzniku chorôb, akými sú zúženie ciev, vysoký krvný tlak</a:t>
            </a:r>
            <a:r>
              <a:rPr kumimoji="0" lang="sk-SK" sz="28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sk-SK"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kôrnatenie tepien a vredová choroba, katary dýchacieho a zažívacieho ústrojenstva, choroby obličiek a najmä zhubné rakovinové ochorenia.</a:t>
            </a:r>
            <a:endParaRPr kumimoji="0" lang="sk-SK"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467544" y="692697"/>
            <a:ext cx="7848872" cy="5262979"/>
          </a:xfrm>
          <a:prstGeom prst="rect">
            <a:avLst/>
          </a:prstGeom>
        </p:spPr>
        <p:txBody>
          <a:bodyPr wrap="square">
            <a:spAutoFit/>
          </a:bodyPr>
          <a:lstStyle/>
          <a:p>
            <a:pPr lvl="0" indent="449263" algn="just" fontAlgn="base">
              <a:spcBef>
                <a:spcPct val="0"/>
              </a:spcBef>
              <a:spcAft>
                <a:spcPct val="0"/>
              </a:spcAft>
            </a:pPr>
            <a:r>
              <a:rPr kumimoji="0" lang="sk-SK"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Na Slovensku zomiera na choroby súvisiace s fajčením ročne asi 20 tisíc osôb. </a:t>
            </a:r>
          </a:p>
          <a:p>
            <a:pPr lvl="0" indent="449263" algn="just" fontAlgn="base">
              <a:spcBef>
                <a:spcPct val="0"/>
              </a:spcBef>
              <a:spcAft>
                <a:spcPct val="0"/>
              </a:spcAft>
            </a:pPr>
            <a:r>
              <a:rPr kumimoji="0" lang="sk-SK"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Život fajčiarov sa skracuje celkove o 8 -10 rokov</a:t>
            </a:r>
          </a:p>
          <a:p>
            <a:pPr lvl="0" indent="449263" algn="just" fontAlgn="base">
              <a:spcBef>
                <a:spcPct val="0"/>
              </a:spcBef>
              <a:spcAft>
                <a:spcPct val="0"/>
              </a:spcAft>
            </a:pPr>
            <a:r>
              <a:rPr kumimoji="0" lang="sk-SK"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(priemerne o 5 min. pri vyfajčení jednej cigarety). </a:t>
            </a:r>
          </a:p>
          <a:p>
            <a:pPr lvl="0" indent="449263" algn="just" fontAlgn="base">
              <a:spcBef>
                <a:spcPct val="0"/>
              </a:spcBef>
              <a:spcAft>
                <a:spcPct val="0"/>
              </a:spcAft>
            </a:pPr>
            <a:r>
              <a:rPr kumimoji="0" lang="sk-SK"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Absolútna väčšina ľudí, ktorí zomreli na infarkt alebo rakovinu pľúc boli fajčiari. </a:t>
            </a:r>
            <a:endParaRPr kumimoji="0" lang="sk-SK" sz="2800"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449263" algn="just" eaLnBrk="0" fontAlgn="base" hangingPunct="0">
              <a:spcBef>
                <a:spcPct val="0"/>
              </a:spcBef>
              <a:spcAft>
                <a:spcPct val="0"/>
              </a:spcAft>
            </a:pPr>
            <a:r>
              <a:rPr kumimoji="0" lang="sk-SK"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Sústavným a dlhodobým vplyvom sa stalo fajčenie rizikovým činiteľom pri vzniku chorôb, akými sú zúženie ciev, vysoký krvný tlak</a:t>
            </a:r>
            <a:r>
              <a:rPr kumimoji="0" lang="sk-SK" sz="28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sk-SK"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kôrnatenie tepien a vredová choroba, katary dýchacieho a zažívacieho ústrojenstva, choroby obličiek a najmä zhubné rakovinové ochorenia</a:t>
            </a:r>
            <a:r>
              <a:rPr kumimoji="0" lang="sk-SK"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sk-SK"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zskra\OneDrive\Počítač\hdimgea7f0e39dc1e64fd1c689c3766ad00.jpg"/>
          <p:cNvPicPr>
            <a:picLocks noGrp="1" noChangeAspect="1" noChangeArrowheads="1"/>
          </p:cNvPicPr>
          <p:nvPr>
            <p:ph idx="1"/>
          </p:nvPr>
        </p:nvPicPr>
        <p:blipFill>
          <a:blip r:embed="rId2" cstate="print"/>
          <a:srcRect/>
          <a:stretch>
            <a:fillRect/>
          </a:stretch>
        </p:blipFill>
        <p:spPr bwMode="auto">
          <a:xfrm>
            <a:off x="755576" y="188640"/>
            <a:ext cx="7632847" cy="590465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normAutofit/>
          </a:bodyPr>
          <a:lstStyle/>
          <a:p>
            <a:pPr algn="just"/>
            <a:r>
              <a:rPr lang="sk-SK" dirty="0">
                <a:latin typeface="Times New Roman" pitchFamily="18" charset="0"/>
                <a:cs typeface="Times New Roman" pitchFamily="18" charset="0"/>
              </a:rPr>
              <a:t>Drogy sú návykové látky, ktorých užívaním sa stávame od nich závislými, čo znamená, že už nedokážeme bez nich žiť. Preto sú veľmi nebezpečné. Najprv nám poskytujú príjemné zážitky. Náš organizmus si však vyžaduje ich pravidelné dodávanie  a neskôr zvyšovanie dávok, aby sme </a:t>
            </a:r>
            <a:r>
              <a:rPr lang="sk-SK" dirty="0" smtClean="0">
                <a:latin typeface="Times New Roman" pitchFamily="18" charset="0"/>
                <a:cs typeface="Times New Roman" pitchFamily="18" charset="0"/>
              </a:rPr>
              <a:t>sa pri </a:t>
            </a:r>
            <a:r>
              <a:rPr lang="sk-SK" dirty="0">
                <a:latin typeface="Times New Roman" pitchFamily="18" charset="0"/>
                <a:cs typeface="Times New Roman" pitchFamily="18" charset="0"/>
              </a:rPr>
              <a:t>ich nedostatku necítili zle. Keby sme ich chceli prestať neskôr užívať, už nie sme toho schopní. Dostali sme sa do kolotoča závislosti, z ktorého nemožno uniknúť, a ak áno, tak s </a:t>
            </a:r>
            <a:r>
              <a:rPr lang="sk-SK" dirty="0" smtClean="0">
                <a:latin typeface="Times New Roman" pitchFamily="18" charset="0"/>
                <a:cs typeface="Times New Roman" pitchFamily="18" charset="0"/>
              </a:rPr>
              <a:t> </a:t>
            </a:r>
            <a:r>
              <a:rPr lang="sk-SK" dirty="0">
                <a:latin typeface="Times New Roman" pitchFamily="18" charset="0"/>
                <a:cs typeface="Times New Roman" pitchFamily="18" charset="0"/>
              </a:rPr>
              <a:t>ťažkosťami. </a:t>
            </a:r>
          </a:p>
          <a:p>
            <a:pPr>
              <a:buNone/>
            </a:pPr>
            <a:endParaRPr lang="sk-SK" dirty="0"/>
          </a:p>
        </p:txBody>
      </p:sp>
      <p:sp>
        <p:nvSpPr>
          <p:cNvPr id="2" name="Nadpis 1"/>
          <p:cNvSpPr>
            <a:spLocks noGrp="1"/>
          </p:cNvSpPr>
          <p:nvPr>
            <p:ph type="title"/>
          </p:nvPr>
        </p:nvSpPr>
        <p:spPr/>
        <p:txBody>
          <a:bodyPr/>
          <a:lstStyle/>
          <a:p>
            <a:r>
              <a:rPr lang="sk-SK" dirty="0" smtClean="0">
                <a:latin typeface="Times New Roman" pitchFamily="18" charset="0"/>
                <a:cs typeface="Times New Roman" pitchFamily="18" charset="0"/>
              </a:rPr>
              <a:t>Drogy</a:t>
            </a:r>
            <a:endParaRPr lang="sk-SK"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ala">
  <a:themeElements>
    <a:clrScheme name="Hal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al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al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792</TotalTime>
  <Words>300</Words>
  <Application>Microsoft Office PowerPoint</Application>
  <PresentationFormat>Prezentácia na obrazovke (4:3)</PresentationFormat>
  <Paragraphs>45</Paragraphs>
  <Slides>12</Slides>
  <Notes>0</Notes>
  <HiddenSlides>0</HiddenSlides>
  <MMClips>0</MMClips>
  <ScaleCrop>false</ScaleCrop>
  <HeadingPairs>
    <vt:vector size="4" baseType="variant">
      <vt:variant>
        <vt:lpstr>Motív</vt:lpstr>
      </vt:variant>
      <vt:variant>
        <vt:i4>1</vt:i4>
      </vt:variant>
      <vt:variant>
        <vt:lpstr>Nadpisy snímok</vt:lpstr>
      </vt:variant>
      <vt:variant>
        <vt:i4>12</vt:i4>
      </vt:variant>
    </vt:vector>
  </HeadingPairs>
  <TitlesOfParts>
    <vt:vector size="13" baseType="lpstr">
      <vt:lpstr>Hala</vt:lpstr>
      <vt:lpstr>Nebezpečenstvo - alkohol, fajčenie, drogy</vt:lpstr>
      <vt:lpstr>Alkohol</vt:lpstr>
      <vt:lpstr>Snímka 3</vt:lpstr>
      <vt:lpstr>Snímka 4</vt:lpstr>
      <vt:lpstr>Fajčenie</vt:lpstr>
      <vt:lpstr>Snímka 6</vt:lpstr>
      <vt:lpstr>Snímka 7</vt:lpstr>
      <vt:lpstr>Snímka 8</vt:lpstr>
      <vt:lpstr>Drogy</vt:lpstr>
      <vt:lpstr>  12 spôsobov odmietnutia drogy   </vt:lpstr>
      <vt:lpstr>  Niektoré spôsoby ako povedať "NIE"! </vt:lpstr>
      <vt:lpstr>Snímka 12</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Nebezpečenstvo - alkohol, drogy, fajčenie</dc:title>
  <dc:creator>zskracunovce@outlook.sk</dc:creator>
  <cp:lastModifiedBy>zskracunovce@outlook.sk</cp:lastModifiedBy>
  <cp:revision>11</cp:revision>
  <dcterms:created xsi:type="dcterms:W3CDTF">2021-03-01T18:44:39Z</dcterms:created>
  <dcterms:modified xsi:type="dcterms:W3CDTF">2021-03-02T07:57:14Z</dcterms:modified>
</cp:coreProperties>
</file>