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8" r:id="rId4"/>
    <p:sldId id="260" r:id="rId5"/>
    <p:sldId id="261" r:id="rId6"/>
    <p:sldId id="271" r:id="rId7"/>
    <p:sldId id="288" r:id="rId8"/>
    <p:sldId id="262" r:id="rId9"/>
    <p:sldId id="289" r:id="rId10"/>
    <p:sldId id="263" r:id="rId11"/>
    <p:sldId id="286" r:id="rId12"/>
    <p:sldId id="264" r:id="rId13"/>
    <p:sldId id="282" r:id="rId14"/>
    <p:sldId id="265" r:id="rId15"/>
    <p:sldId id="281" r:id="rId16"/>
    <p:sldId id="266" r:id="rId17"/>
    <p:sldId id="280" r:id="rId18"/>
    <p:sldId id="267" r:id="rId19"/>
    <p:sldId id="287" r:id="rId20"/>
    <p:sldId id="268" r:id="rId21"/>
    <p:sldId id="279" r:id="rId22"/>
    <p:sldId id="269" r:id="rId23"/>
    <p:sldId id="270" r:id="rId24"/>
    <p:sldId id="272" r:id="rId25"/>
    <p:sldId id="273" r:id="rId26"/>
    <p:sldId id="285" r:id="rId27"/>
    <p:sldId id="274" r:id="rId28"/>
    <p:sldId id="275" r:id="rId29"/>
    <p:sldId id="276" r:id="rId30"/>
    <p:sldId id="277" r:id="rId31"/>
    <p:sldId id="283" r:id="rId32"/>
    <p:sldId id="284" r:id="rId33"/>
    <p:sldId id="290" r:id="rId3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1530B-7CAE-45BF-80F1-248D8922198E}" type="datetimeFigureOut">
              <a:rPr lang="sk-SK" smtClean="0"/>
              <a:t>21.4.2020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9C7D0-8A56-49C6-9179-3AC373D0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4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C8DF-AEE5-4CBC-8ADD-8B6A96D89BA3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CAF4-388E-44AA-B6E4-88D21CFF048C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9B98-2300-445E-9164-D0BE2B397ADD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0EF5-8388-4543-A4D5-88C4379C4588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4D9-E977-4115-AC87-293FA046D396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70C1-B5F9-4CDD-A5A9-12DD74BE4AD3}" type="datetime8">
              <a:rPr lang="sk-SK" smtClean="0"/>
              <a:t>21.4.2020 9:21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2376-4854-440B-874D-E2EB4A36880F}" type="datetime8">
              <a:rPr lang="sk-SK" smtClean="0"/>
              <a:t>21.4.2020 9:21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453C-3E4E-4EF8-9FF4-7734FF2C524F}" type="datetime8">
              <a:rPr lang="sk-SK" smtClean="0"/>
              <a:t>21.4.2020 9:21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7F10-7DA2-4C52-9D9B-2C7E91541225}" type="datetime8">
              <a:rPr lang="sk-SK" smtClean="0"/>
              <a:t>21.4.2020 9:21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1DC1-3B75-42D4-83DA-CF5716BD622C}" type="datetime8">
              <a:rPr lang="sk-SK" smtClean="0"/>
              <a:t>21.4.2020 9:21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B68D-A62B-4463-9FBA-2BD171A21D3C}" type="datetime8">
              <a:rPr lang="sk-SK" smtClean="0"/>
              <a:t>21.4.2020 9:21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EAAB-43F0-40A9-BE5B-1E2C39735601}" type="datetime8">
              <a:rPr lang="sk-SK" smtClean="0"/>
              <a:t>21.4.2020 9:21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7209-9C85-440F-81C3-F3C756F6231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2.%20RO&#268;N&#205;K\MAT\POROVN&#193;VANIE%20DO%20100\&#1053;&#1091;%20&#1087;&#1086;&#1075;&#1086;&#1076;&#1080;,%20No%20pockaj%20(Nu,%20pogodi!)%20-%20Jen%20po&#269;kej,%20zaj&#237;ci!%20-%20song%20(uvodn&#237;%20zn&#283;lka)%20Remix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2.%20RO&#268;N&#205;K\MAT\POROVN&#193;VANIE%20DO%20100\&#1053;&#1091;%20&#1087;&#1086;&#1075;&#1086;&#1076;&#1080;,%20No%20pockaj%20(Nu,%20pogodi!)%20-%20Jen%20po&#269;kej,%20zaj&#237;ci!%20-%20song%20(uvodn&#237;%20zn&#283;lka)%20Remix.mp3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2.%20RO&#268;N&#205;K\MAT\POROVN&#193;VANIE%20DO%20100\&#1053;&#1091;%20&#1087;&#1086;&#1075;&#1086;&#1076;&#1080;,%20No%20pockaj%20(Nu,%20pogodi!)%20-%20Jen%20po&#269;kej,%20zaj&#237;ci!%20-%20song%20(uvodn&#237;%20zn&#283;lka)%20Remix.mp3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4959" y="142852"/>
            <a:ext cx="91390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6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Súboj zajaca s vlkom</a:t>
            </a:r>
            <a:endParaRPr lang="sk-SK" sz="6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86116" y="648866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sz="2400" dirty="0">
              <a:latin typeface="Century Schoolbook" pitchFamily="18" charset="0"/>
            </a:endParaRPr>
          </a:p>
        </p:txBody>
      </p:sp>
      <p:pic>
        <p:nvPicPr>
          <p:cNvPr id="24" name="Ну погоди, No pockaj (Nu, pogodi!) - Jen počkej, zajíci! - song (uvodní znělka) Remi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72396" y="6215082"/>
            <a:ext cx="304800" cy="304800"/>
          </a:xfrm>
          <a:prstGeom prst="rect">
            <a:avLst/>
          </a:prstGeom>
        </p:spPr>
      </p:pic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Porovnanie dvojciferných číse</a:t>
            </a: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endParaRPr lang="sk-SK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2.ročník</a:t>
            </a:r>
            <a:endParaRPr lang="sk-SK" dirty="0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5B37-B538-4A61-9BF2-8B9D04E89A34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704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1C74-7D31-4C67-BFA1-D012EE12EAE5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A182-972B-4B40-B41F-162279C5F356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64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D0C1-6B69-46E3-9A66-FFD2DCE1B2B7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2B8-24AE-4372-B3B6-B1248F62857A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1E38-65FA-4911-87FE-E5061992D5F9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20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013-DE3B-4C18-8E62-97F71C73D200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51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50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8DC3-E510-4506-8EBF-BF08A2AB5505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12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21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97-43C2-4AEF-8AD4-B4C51B281916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92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E6D6-C322-492E-9DB1-5BF855602D96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84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88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F6B7-340F-46B1-A3CD-C925D7ADB5FB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3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5" name="Bublina v tvare zaobleného obdĺžnika 4"/>
          <p:cNvSpPr/>
          <p:nvPr/>
        </p:nvSpPr>
        <p:spPr>
          <a:xfrm>
            <a:off x="285720" y="1500174"/>
            <a:ext cx="2428892" cy="1143008"/>
          </a:xfrm>
          <a:prstGeom prst="wedgeRoundRectCallout">
            <a:avLst>
              <a:gd name="adj1" fmla="val 43456"/>
              <a:gd name="adj2" fmla="val 1154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latin typeface="Century Schoolbook" pitchFamily="18" charset="0"/>
              </a:rPr>
              <a:t>Ja mám viac.</a:t>
            </a:r>
            <a:endParaRPr lang="sk-SK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6" name="Bublina v tvare zaobleného obdĺžnika 5"/>
          <p:cNvSpPr/>
          <p:nvPr/>
        </p:nvSpPr>
        <p:spPr>
          <a:xfrm>
            <a:off x="6429388" y="357166"/>
            <a:ext cx="2428892" cy="1785950"/>
          </a:xfrm>
          <a:prstGeom prst="wedgeRoundRectCallout">
            <a:avLst>
              <a:gd name="adj1" fmla="val -54426"/>
              <a:gd name="adj2" fmla="val 681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latin typeface="Century Schoolbook" pitchFamily="18" charset="0"/>
              </a:rPr>
              <a:t>Nie, ja mám viac.</a:t>
            </a:r>
            <a:endParaRPr lang="sk-SK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7" name="Bublina v tvare zaobleného obdĺžnika 6"/>
          <p:cNvSpPr/>
          <p:nvPr/>
        </p:nvSpPr>
        <p:spPr>
          <a:xfrm>
            <a:off x="2143108" y="214290"/>
            <a:ext cx="3500462" cy="1143008"/>
          </a:xfrm>
          <a:prstGeom prst="wedgeRoundRectCallout">
            <a:avLst>
              <a:gd name="adj1" fmla="val 28976"/>
              <a:gd name="adj2" fmla="val 514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latin typeface="Century Schoolbook" pitchFamily="18" charset="0"/>
              </a:rPr>
              <a:t>Pomôžete nás rozsúdiť?</a:t>
            </a:r>
            <a:endParaRPr lang="sk-SK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8" name="Ну погоди, No pockaj (Nu, pogodi!) - Jen počkej, zajíci! - song (uvodní znělka) Remi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6215082"/>
            <a:ext cx="304800" cy="304800"/>
          </a:xfrm>
          <a:prstGeom prst="rect">
            <a:avLst/>
          </a:prstGeom>
        </p:spPr>
      </p:pic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695-CA98-499B-95AB-8BFF1523EE5F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5704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2C01-5A08-4445-B9CE-A2BC4662FC58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81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07E-CB55-4681-A995-B9A54906105F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9C3E-D7CD-427E-9244-1448C866252B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266E-E261-4A17-852C-36EC689FFCDD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774-5489-4766-BFA7-39BC04DADA5A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65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8C57-C8B1-4ED5-812C-0B27ABAB4C61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64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65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243E-D534-444F-9734-8254516AA63A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31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F1E-CAEE-4DE1-B61A-C7C13134E576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91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483C-92DA-441B-9BB6-795F0386C727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F9A8-9D85-48E2-88DA-2EFCB0DB1CF2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34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091B-8D9A-477E-B870-5A6CAC01C90F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2394-393D-405C-A799-F6C021D85583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268D-E424-4255-84D5-27A2E85FC0F7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52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C352-CD7F-4784-AF2D-15199D5A5935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3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5" name="Bublina v tvare zaobleného obdĺžnika 4"/>
          <p:cNvSpPr/>
          <p:nvPr/>
        </p:nvSpPr>
        <p:spPr>
          <a:xfrm>
            <a:off x="285720" y="1500174"/>
            <a:ext cx="2428892" cy="1143008"/>
          </a:xfrm>
          <a:prstGeom prst="wedgeRoundRectCallout">
            <a:avLst>
              <a:gd name="adj1" fmla="val 43456"/>
              <a:gd name="adj2" fmla="val 1154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latin typeface="Century Schoolbook" pitchFamily="18" charset="0"/>
              </a:rPr>
              <a:t>SUPER!</a:t>
            </a:r>
            <a:endParaRPr lang="sk-SK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6" name="Bublina v tvare zaobleného obdĺžnika 5"/>
          <p:cNvSpPr/>
          <p:nvPr/>
        </p:nvSpPr>
        <p:spPr>
          <a:xfrm>
            <a:off x="6429388" y="357166"/>
            <a:ext cx="2428892" cy="1785950"/>
          </a:xfrm>
          <a:prstGeom prst="wedgeRoundRectCallout">
            <a:avLst>
              <a:gd name="adj1" fmla="val -54426"/>
              <a:gd name="adj2" fmla="val 681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latin typeface="Century Schoolbook" pitchFamily="18" charset="0"/>
              </a:rPr>
              <a:t>SKVELÁ PRÁCA! </a:t>
            </a:r>
            <a:endParaRPr lang="sk-SK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8" name="Ну погоди, No pockaj (Nu, pogodi!) - Jen počkej, zajíci! - song (uvodní znělka) Remi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6215082"/>
            <a:ext cx="304800" cy="304800"/>
          </a:xfrm>
          <a:prstGeom prst="rect">
            <a:avLst/>
          </a:prstGeom>
        </p:spPr>
      </p:pic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D999-FD5F-4CE1-8E96-FE581E53DB70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5704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29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473D-8819-47B8-94B9-85EC3B3FCAB4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78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56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1EE6-C541-4719-9659-74B601D3C856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37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20E6-BD89-4177-A9D0-858CA45380B1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90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2143140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100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17D-6CA5-43C2-944B-6EE3A91E7790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45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23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9654-BE97-414E-897D-547F4C9DDFB1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kolakov.eu/matematika/2-trida/numerace-do-100/porovnavani-cisel-do-50/zajic-a-vlk.png"/>
          <p:cNvPicPr>
            <a:picLocks noChangeAspect="1" noChangeArrowheads="1"/>
          </p:cNvPicPr>
          <p:nvPr/>
        </p:nvPicPr>
        <p:blipFill>
          <a:blip r:embed="rId2"/>
          <a:srcRect l="13089" t="-1250" r="8376" b="-1"/>
          <a:stretch>
            <a:fillRect/>
          </a:stretch>
        </p:blipFill>
        <p:spPr bwMode="auto">
          <a:xfrm>
            <a:off x="2428860" y="1071522"/>
            <a:ext cx="4286280" cy="578647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428596" y="1071546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76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15140" y="1214422"/>
            <a:ext cx="1857388" cy="2000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000" dirty="0" smtClean="0">
                <a:solidFill>
                  <a:srgbClr val="002060"/>
                </a:solidFill>
                <a:latin typeface="Century Schoolbook" pitchFamily="18" charset="0"/>
              </a:rPr>
              <a:t>85</a:t>
            </a:r>
            <a:endParaRPr lang="sk-SK" sz="8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42859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FD34-C613-4AE6-B4E0-E588FD68448F}" type="datetime8">
              <a:rPr lang="sk-SK" smtClean="0"/>
              <a:t>21.4.2020 9:21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120</Words>
  <Application>Microsoft Office PowerPoint</Application>
  <PresentationFormat>Prezentácia na obrazovke (4:3)</PresentationFormat>
  <Paragraphs>101</Paragraphs>
  <Slides>33</Slides>
  <Notes>0</Notes>
  <HiddenSlides>0</HiddenSlides>
  <MMClips>3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8" baseType="lpstr">
      <vt:lpstr>Algerian</vt:lpstr>
      <vt:lpstr>Arial</vt:lpstr>
      <vt:lpstr>Calibri</vt:lpstr>
      <vt:lpstr>Century Schoolbook</vt:lpstr>
      <vt:lpstr>Motív Office</vt:lpstr>
      <vt:lpstr>Porovnanie dvojciferných čísel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Danka Spišáková</dc:creator>
  <cp:lastModifiedBy>riaditel</cp:lastModifiedBy>
  <cp:revision>46</cp:revision>
  <dcterms:created xsi:type="dcterms:W3CDTF">2020-03-05T18:47:40Z</dcterms:created>
  <dcterms:modified xsi:type="dcterms:W3CDTF">2020-04-21T07:22:07Z</dcterms:modified>
</cp:coreProperties>
</file>