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59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68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7" autoAdjust="0"/>
    <p:restoredTop sz="94676" autoAdjust="0"/>
  </p:normalViewPr>
  <p:slideViewPr>
    <p:cSldViewPr>
      <p:cViewPr>
        <p:scale>
          <a:sx n="82" d="100"/>
          <a:sy n="82" d="100"/>
        </p:scale>
        <p:origin x="-8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F51C5-EC21-4D3D-B713-4C1C5536DEA6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BF51C5-EC21-4D3D-B713-4C1C5536DEA6}" type="datetimeFigureOut">
              <a:rPr lang="sk-SK" smtClean="0"/>
              <a:pPr/>
              <a:t>27. 4. 2020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glUcvuBfV9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onverter.cz/fyzici/images/oerste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google.sk/url?sa=i&amp;rct=j&amp;q=&amp;esrc=s&amp;source=images&amp;cd=&amp;cad=rja&amp;uact=8&amp;ved=0ahUKEwiOjqC78dHLAhXMVhoKHQWSB-oQjRwIBw&amp;url=https://en.wikipedia.org/wiki/Oersted's_law&amp;bvm=bv.117218890,d.bGQ&amp;psig=AFQjCNEXkriHFPSM1j9FRRYixHzVnuXJlQ&amp;ust=145865338870475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sk/url?sa=i&amp;rct=j&amp;q=&amp;esrc=s&amp;source=images&amp;cd=&amp;cad=rja&amp;uact=8&amp;ved=0ahUKEwjBwebI8tHLAhXFChoKHWl8AloQjRwIBw&amp;url=http://elib.unikom.ac.id/download.php?id=234254&amp;bvm=bv.117218890,d.bGQ&amp;psig=AFQjCNF8uNd2gtbQdF0BgGKZfE7SXKln9Q&amp;ust=14586536753870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sk/url?sa=i&amp;rct=j&amp;q=&amp;esrc=s&amp;source=images&amp;cd=&amp;cad=rja&amp;uact=8&amp;ved=0ahUKEwjv1Z328tHLAhVIWRoKHe_QCeIQjRwIBw&amp;url=http://valentyniovaelena.wbl.sk/schematicke_znacky_presuvacie.htm&amp;bvm=bv.117218890,d.bGQ&amp;psig=AFQjCNGVXbBOhAdNQrD3Ta66EGgiwGJY-A&amp;ust=145865377147332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sk/url?sa=i&amp;rct=j&amp;q=&amp;esrc=s&amp;source=images&amp;cd=&amp;cad=rja&amp;uact=8&amp;ved=0ahUKEwiPsKK77NHLAhWBPxoKHQMNBYYQjRwIBw&amp;url=http://e-materialy.net76.net/elektromagnatizmus.html&amp;bvm=bv.117218890,d.bGQ&amp;psig=AFQjCNE8km0nu-wdCR8Ffl4HXT5vPypSHQ&amp;ust=145865203687913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sk/url?sa=i&amp;rct=j&amp;q=&amp;esrc=s&amp;source=images&amp;cd=&amp;cad=rja&amp;uact=8&amp;ved=0ahUKEwjt56rG9NHLAhVJtxoKHThYBlEQjRwIBw&amp;url=http://mreferaty.aktuality.sk/magnetizmus/referat-17695&amp;bvm=bv.117218890,d.bGQ&amp;psig=AFQjCNFNYGUP7RQdG6kfUZTa6TR_5jtfEA&amp;ust=145865420935164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url?sa=i&amp;rct=j&amp;q=&amp;esrc=s&amp;source=images&amp;cd=&amp;cad=rja&amp;uact=8&amp;ved=0ahUKEwiStqeL9dHLAhVC0hoKHSTqDDAQjRwIBw&amp;url=http://www.javys.sk/sk/informacny-servis/energeticky-slovnik/M/magneticke-pole&amp;bvm=bv.117218890,d.bGQ&amp;psig=AFQjCNGbY4mj1UEVaxf_WG71Jlv7Gg_kyQ&amp;ust=1458654358341776" TargetMode="External"/><Relationship Id="rId2" Type="http://schemas.openxmlformats.org/officeDocument/2006/relationships/hyperlink" Target="https://www.youtube.com/watch?v=VdXMgw8keW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sk/url?sa=i&amp;rct=j&amp;q=&amp;esrc=s&amp;source=images&amp;cd=&amp;cad=rja&amp;uact=8&amp;ved=&amp;url=http://zs-zelatovska.cz/upload/7060781555vy-52-inovace-262-elektromagneticke-jevy.pdf&amp;bvm=bv.117218890,d.ZWU&amp;psig=AFQjCNEDYTmbepYz8ukaAxf16R-Mp0322g&amp;ust=1458654948706115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8172400" cy="5143536"/>
          </a:xfrm>
        </p:spPr>
        <p:txBody>
          <a:bodyPr>
            <a:noAutofit/>
          </a:bodyPr>
          <a:lstStyle/>
          <a:p>
            <a:pPr algn="ctr"/>
            <a:r>
              <a:rPr lang="sk-SK" sz="4400" b="1" dirty="0" smtClean="0"/>
              <a:t>Magnetické pole v okolí vodiča s prúdom.</a:t>
            </a:r>
            <a:br>
              <a:rPr lang="sk-SK" sz="4400" b="1" dirty="0" smtClean="0"/>
            </a:br>
            <a:r>
              <a:rPr lang="sk-SK" sz="4400" b="1" dirty="0" smtClean="0"/>
              <a:t>Magnetické pole cievky s prúdom.</a:t>
            </a:r>
            <a:br>
              <a:rPr lang="sk-SK" sz="4400" b="1" dirty="0" smtClean="0"/>
            </a:br>
            <a:r>
              <a:rPr lang="sk-SK" sz="4400" b="1" dirty="0" smtClean="0"/>
              <a:t>Elektromagnet a jeho využitie.</a:t>
            </a:r>
            <a:br>
              <a:rPr lang="sk-SK" sz="4400" b="1" dirty="0" smtClean="0"/>
            </a:br>
            <a:r>
              <a:rPr lang="sk-SK" sz="4400" b="1" dirty="0" smtClean="0"/>
              <a:t/>
            </a:r>
            <a:br>
              <a:rPr lang="sk-SK" sz="4400" b="1" dirty="0" smtClean="0"/>
            </a:br>
            <a:endParaRPr lang="sk-SK" sz="4400" b="1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428728" y="4429132"/>
            <a:ext cx="7406640" cy="175260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7170" name="Picture 2" descr="http://denstoredanske.dk/@api/deki/files/18693/=400187.501.jpg?size=web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958255"/>
            <a:ext cx="2736304" cy="2899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www.zsclemrs.edu.sk/images/zvonec%20-%20retus%20kop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60839"/>
            <a:ext cx="2664296" cy="2797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Elektromotor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51920" y="908720"/>
            <a:ext cx="5081768" cy="5339680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Stator: </a:t>
            </a:r>
            <a:r>
              <a:rPr lang="sk-SK" sz="2000" dirty="0" smtClean="0"/>
              <a:t>nepohyblivá časť elektromotora, zabezpečuje rovnorodé magnetické pole</a:t>
            </a:r>
          </a:p>
          <a:p>
            <a:r>
              <a:rPr lang="sk-SK" sz="2000" b="1" dirty="0" smtClean="0"/>
              <a:t>Rotor: </a:t>
            </a:r>
            <a:r>
              <a:rPr lang="sk-SK" sz="2000" dirty="0" smtClean="0"/>
              <a:t>otáčajúca sa časť elektromotora, cievka, v ktorej sa menia póly magnetického poľa</a:t>
            </a:r>
          </a:p>
          <a:p>
            <a:r>
              <a:rPr lang="sk-SK" sz="2000" b="1" dirty="0" smtClean="0"/>
              <a:t>Komutátor: </a:t>
            </a:r>
            <a:r>
              <a:rPr lang="sk-SK" sz="2000" dirty="0" smtClean="0"/>
              <a:t>dôležitá časť elektromotora, ktorá zabezpečuje neustálu zmenu smeru prúdu v rotore</a:t>
            </a:r>
          </a:p>
          <a:p>
            <a:endParaRPr lang="sk-SK" sz="2000" dirty="0" smtClean="0"/>
          </a:p>
          <a:p>
            <a:r>
              <a:rPr lang="sk-SK" sz="2000" dirty="0" smtClean="0">
                <a:hlinkClick r:id="rId2"/>
              </a:rPr>
              <a:t>Animácia (od 2:00 min)</a:t>
            </a:r>
            <a:endParaRPr lang="en-US" sz="2000" dirty="0"/>
          </a:p>
        </p:txBody>
      </p:sp>
      <p:pic>
        <p:nvPicPr>
          <p:cNvPr id="23554" name="Picture 2" descr="http://files.knihomilka.webnode.cz/200000130-e5864e6802/fy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3168352" cy="3176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ĎAKUJEM ZA POZORNOSŤ !</a:t>
            </a:r>
          </a:p>
          <a:p>
            <a:pPr algn="ctr">
              <a:buNone/>
            </a:pPr>
            <a:endParaRPr lang="sk-S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endParaRPr lang="sk-S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Zdroj obrázkov a videa :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err="1" smtClean="0"/>
              <a:t>Oerstedov</a:t>
            </a:r>
            <a:r>
              <a:rPr lang="sk-SK" dirty="0" smtClean="0"/>
              <a:t> pokus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14414" y="1071546"/>
            <a:ext cx="7786742" cy="5319730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Hans</a:t>
            </a:r>
            <a:r>
              <a:rPr lang="sk-SK" sz="2400" dirty="0" smtClean="0"/>
              <a:t> </a:t>
            </a:r>
            <a:r>
              <a:rPr lang="sk-SK" sz="2400" dirty="0" err="1" smtClean="0"/>
              <a:t>Christian</a:t>
            </a:r>
            <a:r>
              <a:rPr lang="sk-SK" sz="2400" dirty="0" smtClean="0"/>
              <a:t> </a:t>
            </a:r>
            <a:r>
              <a:rPr lang="sk-SK" sz="2400" dirty="0" err="1" smtClean="0"/>
              <a:t>Oersted</a:t>
            </a:r>
            <a:r>
              <a:rPr lang="sk-SK" sz="2400" dirty="0" smtClean="0"/>
              <a:t> bol dánsky fyzik, ktorý položil základy systematického štúdia elektromagnetizmu. </a:t>
            </a:r>
          </a:p>
          <a:p>
            <a:r>
              <a:rPr lang="sk-SK" sz="2400" dirty="0" smtClean="0"/>
              <a:t>V roku 1820 zrealizoval pokus, ktorým dokázal prepojenie elektrických a magnetických javov.</a:t>
            </a:r>
          </a:p>
          <a:p>
            <a:r>
              <a:rPr lang="sk-SK" sz="2400" dirty="0" smtClean="0"/>
              <a:t>Zistil, že v okolí priameho vodiča s prúdom vzniká magnetické pole.</a:t>
            </a:r>
          </a:p>
          <a:p>
            <a:r>
              <a:rPr lang="sk-SK" sz="2400" i="1" dirty="0" smtClean="0"/>
              <a:t>Magnetka sa vychýlila zo svojej polohy, ak bola v blízkosti uzavretého elektrického obvodu.</a:t>
            </a:r>
          </a:p>
          <a:p>
            <a:endParaRPr lang="sk-SK" sz="2400" dirty="0"/>
          </a:p>
        </p:txBody>
      </p:sp>
      <p:pic>
        <p:nvPicPr>
          <p:cNvPr id="25602" name="Picture 2" descr="Hans Christian Oersted">
            <a:hlinkClick r:id="rId2" tooltip="Hans Christian Oersted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1571636" cy="2095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s://upload.wikimedia.org/wikipedia/commons/1/13/Oersted_experiment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286256"/>
            <a:ext cx="3973907" cy="2438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Cievka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14348" y="857232"/>
            <a:ext cx="8219340" cy="5391168"/>
          </a:xfrm>
        </p:spPr>
        <p:txBody>
          <a:bodyPr>
            <a:normAutofit/>
          </a:bodyPr>
          <a:lstStyle/>
          <a:p>
            <a:r>
              <a:rPr lang="sk-SK" sz="2400" i="1" dirty="0" smtClean="0"/>
              <a:t>Od čoho závisí intenzita magnetického poľa v okolí vodiča?</a:t>
            </a:r>
          </a:p>
          <a:p>
            <a:r>
              <a:rPr lang="sk-SK" sz="2400" dirty="0" smtClean="0"/>
              <a:t>Ak vodič natočíme na izolant, vznikne z neho súčiastka cievka:</a:t>
            </a:r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smtClean="0"/>
              <a:t>Magnetické pole cievky je silnejšie ako magnetické pole priameho vodiča.</a:t>
            </a:r>
            <a:endParaRPr lang="sk-SK" sz="2400" dirty="0"/>
          </a:p>
        </p:txBody>
      </p:sp>
      <p:pic>
        <p:nvPicPr>
          <p:cNvPr id="26626" name="Picture 2" descr="http://1.bp.blogspot.com/-YjQ8pa2A64M/UQyvvzhXrqI/AAAAAAAAAHA/AiiE5tuuL8Q/s1600/Indukt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88840"/>
            <a:ext cx="3143272" cy="2357454"/>
          </a:xfrm>
          <a:prstGeom prst="rect">
            <a:avLst/>
          </a:prstGeom>
          <a:noFill/>
        </p:spPr>
      </p:pic>
      <p:pic>
        <p:nvPicPr>
          <p:cNvPr id="26628" name="Picture 4" descr="http://valentyniovaelena.wbl.sk/obrazok0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143248"/>
            <a:ext cx="1400175" cy="666751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214942" y="2786058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00B050"/>
                </a:solidFill>
              </a:rPr>
              <a:t>Schematická značka cievky</a:t>
            </a:r>
            <a:endParaRPr lang="sk-SK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/>
          <a:lstStyle/>
          <a:p>
            <a:pPr algn="ctr"/>
            <a:r>
              <a:rPr lang="sk-SK" dirty="0" smtClean="0"/>
              <a:t>Magnetické pole cievky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00100" y="1142984"/>
            <a:ext cx="7933588" cy="5105416"/>
          </a:xfrm>
        </p:spPr>
        <p:txBody>
          <a:bodyPr>
            <a:normAutofit/>
          </a:bodyPr>
          <a:lstStyle/>
          <a:p>
            <a:r>
              <a:rPr lang="sk-SK" sz="2400" dirty="0" smtClean="0"/>
              <a:t>Je podobné magnetickému poľu tyčového magnetu.</a:t>
            </a:r>
          </a:p>
          <a:p>
            <a:r>
              <a:rPr lang="sk-SK" sz="2400" dirty="0" smtClean="0"/>
              <a:t>Je najsilnejšie vo vnútri cievky.</a:t>
            </a:r>
          </a:p>
          <a:p>
            <a:r>
              <a:rPr lang="sk-SK" sz="2400" dirty="0" smtClean="0"/>
              <a:t>Čím má cievka viac závitov, tým je jej magnetické pole silnejšie pri tej istej veľkosti elektrického prúdu.</a:t>
            </a:r>
          </a:p>
          <a:p>
            <a:r>
              <a:rPr lang="sk-SK" sz="2400" dirty="0" smtClean="0"/>
              <a:t>Ak zväčšíme veľkosť elektrického prúdu v cievke, zosilní sa aj jej magnetické pole.</a:t>
            </a:r>
            <a:endParaRPr lang="sk-SK" sz="2400" dirty="0"/>
          </a:p>
        </p:txBody>
      </p:sp>
      <p:pic>
        <p:nvPicPr>
          <p:cNvPr id="4" name="Picture 4" descr="http://e-materialy.net76.net/pole_cievk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714752"/>
            <a:ext cx="3143272" cy="237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http://m2.aimg.sk/tahaky/g_17695_806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857628"/>
            <a:ext cx="3071834" cy="2068575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1857356" y="614364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Tyčový magnet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215074" y="614364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cievka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/>
          <a:lstStyle/>
          <a:p>
            <a:pPr algn="ctr"/>
            <a:r>
              <a:rPr lang="sk-SK" dirty="0" smtClean="0"/>
              <a:t>Magnetické pole cievky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00100" y="1142984"/>
            <a:ext cx="7933588" cy="5357850"/>
          </a:xfrm>
        </p:spPr>
        <p:txBody>
          <a:bodyPr>
            <a:normAutofit lnSpcReduction="10000"/>
          </a:bodyPr>
          <a:lstStyle/>
          <a:p>
            <a:r>
              <a:rPr lang="sk-SK" sz="2400" dirty="0" smtClean="0"/>
              <a:t>Má severný a južný pól</a:t>
            </a:r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smtClean="0"/>
              <a:t>Ak zmeníme smer elektrického prúdu v cievke, vymenia sa magnetické póly.</a:t>
            </a:r>
          </a:p>
          <a:p>
            <a:r>
              <a:rPr lang="sk-SK" sz="2400" dirty="0" smtClean="0"/>
              <a:t>Póly magnetického poľa cievky určíme pomocou </a:t>
            </a:r>
            <a:r>
              <a:rPr lang="sk-SK" sz="2400" dirty="0" err="1" smtClean="0"/>
              <a:t>Ampérovho</a:t>
            </a:r>
            <a:r>
              <a:rPr lang="sk-SK" sz="2400" dirty="0" smtClean="0"/>
              <a:t> pravidla pravej ruky:</a:t>
            </a:r>
          </a:p>
          <a:p>
            <a:r>
              <a:rPr lang="sk-SK" sz="2400" dirty="0" smtClean="0">
                <a:solidFill>
                  <a:srgbClr val="00B050"/>
                </a:solidFill>
              </a:rPr>
              <a:t>Ak naznačíme uchopenie cievky pravou rukou tak, že zahnuté prsty ukazujú smer elektrického prúdu v cievke, vystretý palec ukazuje severný magnetický pól.</a:t>
            </a:r>
          </a:p>
          <a:p>
            <a:r>
              <a:rPr lang="sk-SK" sz="2000" i="1" dirty="0" smtClean="0">
                <a:solidFill>
                  <a:srgbClr val="C00000"/>
                </a:solidFill>
                <a:hlinkClick r:id="rId2"/>
              </a:rPr>
              <a:t>Animácia magnetického poľa cievky</a:t>
            </a:r>
            <a:endParaRPr lang="sk-SK" sz="2000" i="1" dirty="0" smtClean="0">
              <a:solidFill>
                <a:srgbClr val="C00000"/>
              </a:solidFill>
            </a:endParaRPr>
          </a:p>
          <a:p>
            <a:endParaRPr lang="sk-SK" sz="2400" dirty="0"/>
          </a:p>
        </p:txBody>
      </p:sp>
      <p:pic>
        <p:nvPicPr>
          <p:cNvPr id="27650" name="Picture 2" descr="http://www.javys.sk/data/web/slovnik/s_38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643050"/>
            <a:ext cx="4157173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BlokTextu 8"/>
          <p:cNvSpPr txBox="1"/>
          <p:nvPr/>
        </p:nvSpPr>
        <p:spPr>
          <a:xfrm>
            <a:off x="1714480" y="200024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70C0"/>
                </a:solidFill>
              </a:rPr>
              <a:t>S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786446" y="200024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N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27652" name="Picture 4" descr="https://encrypted-tbn3.gstatic.com/images?q=tbn:ANd9GcTqafMo4o_Zur0DiCEJ9N3Zl5IIXJd2xPcKpNT7ImdV0ip3wg-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500174"/>
            <a:ext cx="250033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Elektromagnet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620688"/>
            <a:ext cx="8178112" cy="5976664"/>
          </a:xfrm>
        </p:spPr>
        <p:txBody>
          <a:bodyPr>
            <a:normAutofit/>
          </a:bodyPr>
          <a:lstStyle/>
          <a:p>
            <a:r>
              <a:rPr lang="sk-SK" sz="2400" dirty="0" smtClean="0"/>
              <a:t>Ak do cievky s elektrickým prúdom vložíme jadro z magneticky mäkkého železa vznikne </a:t>
            </a:r>
            <a:r>
              <a:rPr lang="sk-SK" sz="2400" b="1" dirty="0" smtClean="0"/>
              <a:t>elektromagnet.</a:t>
            </a:r>
          </a:p>
          <a:p>
            <a:r>
              <a:rPr lang="sk-SK" sz="2400" b="1" dirty="0" smtClean="0"/>
              <a:t>Výhody elektromagnetu:</a:t>
            </a:r>
          </a:p>
          <a:p>
            <a:r>
              <a:rPr lang="sk-SK" sz="2400" i="1" dirty="0" smtClean="0"/>
              <a:t>Je magnetom len vtedy, ak obvodom prechádza elektrický prúd.</a:t>
            </a:r>
          </a:p>
          <a:p>
            <a:r>
              <a:rPr lang="sk-SK" sz="2400" i="1" dirty="0" smtClean="0"/>
              <a:t>Intenzitu magnetického poľa môžeme regulovať.</a:t>
            </a:r>
          </a:p>
          <a:p>
            <a:r>
              <a:rPr lang="sk-SK" sz="2400" i="1" dirty="0" smtClean="0"/>
              <a:t>Zmenou smeru prúdu dokážeme zmeniť póly magnetu.</a:t>
            </a:r>
          </a:p>
          <a:p>
            <a:r>
              <a:rPr lang="sk-SK" sz="2400" dirty="0" smtClean="0"/>
              <a:t>Elektromagnet má obrovské praktické využitie:</a:t>
            </a:r>
          </a:p>
          <a:p>
            <a:pPr>
              <a:buNone/>
            </a:pPr>
            <a:endParaRPr lang="sk-SK" sz="2400" dirty="0" smtClean="0"/>
          </a:p>
          <a:p>
            <a:pPr lvl="1"/>
            <a:r>
              <a:rPr lang="sk-SK" sz="2000" dirty="0" smtClean="0"/>
              <a:t>Žeriavy na vrakoviskách</a:t>
            </a:r>
          </a:p>
          <a:p>
            <a:pPr lvl="1"/>
            <a:r>
              <a:rPr lang="sk-SK" sz="2000" dirty="0" smtClean="0"/>
              <a:t>Ističe (chránia </a:t>
            </a:r>
            <a:r>
              <a:rPr lang="sk-SK" sz="2000" dirty="0" err="1" smtClean="0"/>
              <a:t>el.obvod</a:t>
            </a:r>
            <a:r>
              <a:rPr lang="sk-SK" sz="2000" dirty="0" smtClean="0"/>
              <a:t> pred skratom)</a:t>
            </a:r>
          </a:p>
          <a:p>
            <a:pPr lvl="1"/>
            <a:r>
              <a:rPr lang="sk-SK" sz="2000" dirty="0" smtClean="0"/>
              <a:t>Elektrický zvonček ( poznáme zo školy              ) </a:t>
            </a:r>
          </a:p>
          <a:p>
            <a:pPr lvl="1"/>
            <a:r>
              <a:rPr lang="sk-SK" sz="2000" dirty="0" smtClean="0"/>
              <a:t>Elektromagnetická relé (slúži na riadenie viacerých obvodov)</a:t>
            </a:r>
          </a:p>
          <a:p>
            <a:pPr lvl="1"/>
            <a:r>
              <a:rPr lang="sk-SK" sz="2000" dirty="0" smtClean="0"/>
              <a:t>Elektromotor ( tri základné časti: stator, rotor, komutátor – zabezpečuje zmenu smeru prúdu v rotore)</a:t>
            </a:r>
          </a:p>
          <a:p>
            <a:pPr lvl="1"/>
            <a:endParaRPr lang="sk-SK" sz="2000" dirty="0" smtClean="0"/>
          </a:p>
          <a:p>
            <a:endParaRPr lang="en-US" sz="2400" dirty="0"/>
          </a:p>
        </p:txBody>
      </p:sp>
      <p:sp>
        <p:nvSpPr>
          <p:cNvPr id="4" name="Usmiata tvár 3"/>
          <p:cNvSpPr/>
          <p:nvPr/>
        </p:nvSpPr>
        <p:spPr>
          <a:xfrm>
            <a:off x="5580112" y="4653136"/>
            <a:ext cx="720080" cy="648072"/>
          </a:xfrm>
          <a:prstGeom prst="smileyFace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8104" y="476672"/>
            <a:ext cx="2854072" cy="850106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Ističe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www.statornix.sk/UserFiles/Image/Istio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374441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20888"/>
            <a:ext cx="6038640" cy="353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pPr algn="ctr"/>
            <a:r>
              <a:rPr lang="sk-SK" dirty="0" smtClean="0"/>
              <a:t>Elektrický zvonček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http://fyzikadoma.aronde.net/5a_soubory/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24744"/>
            <a:ext cx="6408712" cy="4942142"/>
          </a:xfrm>
          <a:prstGeom prst="rect">
            <a:avLst/>
          </a:prstGeom>
          <a:noFill/>
        </p:spPr>
      </p:pic>
      <p:pic>
        <p:nvPicPr>
          <p:cNvPr id="21508" name="Picture 4" descr="http://www.conrad.de/medias/global/ce/6000_6999/6200/6200/6209/620928_BB_00_FB.EPS_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95936" cy="648072"/>
          </a:xfrm>
        </p:spPr>
        <p:txBody>
          <a:bodyPr>
            <a:normAutofit/>
          </a:bodyPr>
          <a:lstStyle/>
          <a:p>
            <a:pPr algn="ctr"/>
            <a:r>
              <a:rPr lang="sk-SK" sz="3000" dirty="0" smtClean="0"/>
              <a:t>Elektromagnetické relé</a:t>
            </a:r>
            <a:endParaRPr lang="en-US" sz="3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50958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Skupina 8"/>
          <p:cNvGrpSpPr/>
          <p:nvPr/>
        </p:nvGrpSpPr>
        <p:grpSpPr>
          <a:xfrm>
            <a:off x="179512" y="2348880"/>
            <a:ext cx="6511069" cy="4329772"/>
            <a:chOff x="1763688" y="2276872"/>
            <a:chExt cx="6511069" cy="4329772"/>
          </a:xfrm>
        </p:grpSpPr>
        <p:pic>
          <p:nvPicPr>
            <p:cNvPr id="22533" name="Picture 5" descr="https://eluc.kr-olomoucky.cz/uploads/images/12607/content_rel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2276872"/>
              <a:ext cx="6511069" cy="4248472"/>
            </a:xfrm>
            <a:prstGeom prst="rect">
              <a:avLst/>
            </a:prstGeom>
            <a:noFill/>
          </p:spPr>
        </p:pic>
        <p:sp>
          <p:nvSpPr>
            <p:cNvPr id="7" name="BlokTextu 6"/>
            <p:cNvSpPr txBox="1"/>
            <p:nvPr/>
          </p:nvSpPr>
          <p:spPr>
            <a:xfrm>
              <a:off x="2627784" y="6237312"/>
              <a:ext cx="2304256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/>
                <a:t>Riadiaci obvod</a:t>
              </a:r>
              <a:endParaRPr lang="en-US" dirty="0"/>
            </a:p>
          </p:txBody>
        </p:sp>
        <p:sp>
          <p:nvSpPr>
            <p:cNvPr id="8" name="BlokTextu 7"/>
            <p:cNvSpPr txBox="1"/>
            <p:nvPr/>
          </p:nvSpPr>
          <p:spPr>
            <a:xfrm>
              <a:off x="5508104" y="6237312"/>
              <a:ext cx="2304256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/>
                <a:t>Riadený obvod</a:t>
              </a:r>
              <a:endParaRPr lang="en-US" dirty="0"/>
            </a:p>
          </p:txBody>
        </p:sp>
      </p:grpSp>
      <p:pic>
        <p:nvPicPr>
          <p:cNvPr id="22535" name="Picture 7" descr="http://static3.tme.eu/products_pics/e/c/6/ec6c824ca8d0c31867cc91aed8707cf2/371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908720"/>
            <a:ext cx="2868149" cy="215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1197</TotalTime>
  <Words>380</Words>
  <Application>Microsoft Office PowerPoint</Application>
  <PresentationFormat>Prezentácia na obrazovke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Slunovrat</vt:lpstr>
      <vt:lpstr>Magnetické pole v okolí vodiča s prúdom. Magnetické pole cievky s prúdom. Elektromagnet a jeho využitie.  </vt:lpstr>
      <vt:lpstr>Oerstedov pokus</vt:lpstr>
      <vt:lpstr>Cievka </vt:lpstr>
      <vt:lpstr>Magnetické pole cievky</vt:lpstr>
      <vt:lpstr>Magnetické pole cievky</vt:lpstr>
      <vt:lpstr>Elektromagnet </vt:lpstr>
      <vt:lpstr>Ističe</vt:lpstr>
      <vt:lpstr>Elektrický zvonček</vt:lpstr>
      <vt:lpstr>Elektromagnetické relé</vt:lpstr>
      <vt:lpstr>Elektromotor </vt:lpstr>
      <vt:lpstr>Snímka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Skúmame magnetické vlastnosti látok</dc:title>
  <dc:creator>pedagog</dc:creator>
  <cp:lastModifiedBy>xxx</cp:lastModifiedBy>
  <cp:revision>189</cp:revision>
  <dcterms:created xsi:type="dcterms:W3CDTF">2015-09-07T11:27:53Z</dcterms:created>
  <dcterms:modified xsi:type="dcterms:W3CDTF">2020-04-27T08:59:17Z</dcterms:modified>
</cp:coreProperties>
</file>