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Amatic SC"/>
      <p:regular r:id="rId23"/>
      <p:bold r:id="rId24"/>
    </p:embeddedFont>
    <p:embeddedFont>
      <p:font typeface="Source Code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SourceCodePro-boldItalic.fntdata"/><Relationship Id="rId27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0c111eac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0c111eac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c111eac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c111eac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c111eac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c111eac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0c111eac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0c111eac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0c111eac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0c111eac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c111eac3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c111eac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0c111eac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0c111eac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0c111eac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0c111eac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c111eac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0c111eac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0c111eac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0c111ea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0c111ea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0c111ea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0c111eac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0c111eac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0c111eac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0c111eac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c111eac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c111eac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5jPoJK7eb9k" TargetMode="External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gDayVGthP54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Q0T6a57d7pM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0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53823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Kardynał Stefan Wyszyński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208" y="0"/>
            <a:ext cx="2588317" cy="34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564050" y="698350"/>
            <a:ext cx="7599600" cy="3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5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Ważnym zadaniem w programie pracy prymasa Wyszyńskiego była troska </a:t>
            </a:r>
            <a:br>
              <a:rPr lang="pl" sz="205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</a:br>
            <a:r>
              <a:rPr lang="pl" sz="205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 chrześcijańskie ułożenie kontaktów między polskim i niemieckim narodem. Wielkim krokiem ku pojednaniu było orędzie biskupów polskich w liście do biskupów niemieckich, zawierające historyczne zdanie: "Wybaczamy i prosimy o wybaczenie". Spowodowało to zorganizowaną przez PZPR i MSW nagonkę na biskupów i na prymasa.</a:t>
            </a:r>
            <a:endParaRPr sz="2050"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just">
              <a:lnSpc>
                <a:spcPct val="155555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pl" sz="205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Kard. Wyszyński miał duży udział w wyborze Karola Wojtyły na papieża</a:t>
            </a:r>
            <a:endParaRPr sz="2050"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Ciekawostki o Kardynale</a:t>
            </a:r>
            <a:r>
              <a:rPr lang="pl"/>
              <a:t> 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Tego samego dnia w którym przyszedł na świat, został ochrzczony w parafii Przemienienia Pańskiego w Zuzeli.</a:t>
            </a:r>
            <a:endParaRPr b="1"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Jako mały chłopiec nie był też specjalnie zainteresowany nauką, nie lubił zwłaszcza matematyki.</a:t>
            </a:r>
            <a:endParaRPr b="1"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3W 1930 roku pojawiły się jego pierwsze publikacje poświęcone katolickiej nauce społecznej: "Dzieło kardynała Ferrari. Ideały i prace społeczno-apostolskie", "Główne typy Akcji Katolickiej zagranicą".</a:t>
            </a:r>
            <a:endParaRPr b="1"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Był pierwszym kapelanem i działaczem powołanego w 1937 roku Stronnictwa Pracy.</a:t>
            </a:r>
            <a:endParaRPr b="1"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590900" y="416325"/>
            <a:ext cx="860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b="1" lang="pl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 swoich licznych publikacjach Wyszyński wypowiadał się przeciwko nazizmowi.</a:t>
            </a:r>
            <a:endParaRPr sz="1900"/>
          </a:p>
        </p:txBody>
      </p:sp>
      <p:sp>
        <p:nvSpPr>
          <p:cNvPr id="124" name="Google Shape;124;p24"/>
          <p:cNvSpPr txBox="1"/>
          <p:nvPr/>
        </p:nvSpPr>
        <p:spPr>
          <a:xfrm>
            <a:off x="590900" y="969488"/>
            <a:ext cx="620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b="1" lang="pl" sz="1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Asystował  przy operacjach przeprowadzanych w szpitalu polowym.</a:t>
            </a:r>
            <a:endParaRPr sz="2000"/>
          </a:p>
        </p:txBody>
      </p:sp>
      <p:sp>
        <p:nvSpPr>
          <p:cNvPr id="125" name="Google Shape;125;p24"/>
          <p:cNvSpPr txBox="1"/>
          <p:nvPr/>
        </p:nvSpPr>
        <p:spPr>
          <a:xfrm>
            <a:off x="590900" y="1786075"/>
            <a:ext cx="761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 S</a:t>
            </a:r>
            <a:r>
              <a:rPr b="1" lang="pl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tefan Wyszyński przeżył wojnę i przez szereg lat odczuwał pewien dyskomfort, poczucie winy, że większości jego kolegom nie było to dane.</a:t>
            </a:r>
            <a:endParaRPr sz="1900"/>
          </a:p>
        </p:txBody>
      </p:sp>
      <p:sp>
        <p:nvSpPr>
          <p:cNvPr id="126" name="Google Shape;126;p24"/>
          <p:cNvSpPr txBox="1"/>
          <p:nvPr/>
        </p:nvSpPr>
        <p:spPr>
          <a:xfrm>
            <a:off x="590900" y="2571750"/>
            <a:ext cx="54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b="1" lang="pl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Wspierał rodząca się w Polsce "Solidarność".</a:t>
            </a:r>
            <a:endParaRPr sz="2100"/>
          </a:p>
        </p:txBody>
      </p:sp>
      <p:sp>
        <p:nvSpPr>
          <p:cNvPr id="127" name="Google Shape;127;p24"/>
          <p:cNvSpPr txBox="1"/>
          <p:nvPr/>
        </p:nvSpPr>
        <p:spPr>
          <a:xfrm>
            <a:off x="590900" y="3033450"/>
            <a:ext cx="815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b="1" lang="pl" sz="1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 roku 1981 rozpoznano u Wyszyńskiego chorobę nowotworową, której, mimo starań lekarzy, nie udało się zahamować.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CE8C6">
            <a:alpha val="83960"/>
          </a:srgbClr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4294967295"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Cytaty Waszyńskiego </a:t>
            </a:r>
            <a:endParaRPr/>
          </a:p>
        </p:txBody>
      </p:sp>
      <p:pic>
        <p:nvPicPr>
          <p:cNvPr descr="ABC Społecznej Krucjaty Miłości - Prymas Stefan Wyszyński" id="133" name="Google Shape;133;p25" title="ABC Społecznej Krucjaty Miłości - Prymas Stefan Wyszyńsk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350" y="1034925"/>
            <a:ext cx="6366325" cy="4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Beatyfikacja 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2100"/>
              </a:spcBef>
              <a:spcAft>
                <a:spcPts val="0"/>
              </a:spcAft>
              <a:buNone/>
            </a:pPr>
            <a:r>
              <a:rPr b="1" lang="pl" sz="20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Uchwałą Sejmu i Senatu RP rok 2021 ogłoszony został rokiem kardynała Stefana Wyszyńskiego w 120. rocznicę urodzin i 40. rocznicę śmierci. Jego punktem kulminacyjnym był 12 września 2021, gdy w Świątyni Opatrzności Bożej w Warszawie odbyła się beatyfikacja . W tym samym czasie do godności błogosławionej została wyniesiona także matka Elżbieta Róża Czacka – założycielka Towarzystwa Opieki na Ociemniałymi </a:t>
            </a:r>
            <a:br>
              <a:rPr b="1" lang="pl" sz="20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pl" sz="20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 Laskach.</a:t>
            </a:r>
            <a:endParaRPr b="1" sz="20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2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idx="4294967295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7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Dziękujemy za uwagę</a:t>
            </a:r>
            <a:endParaRPr sz="37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37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Aleksandra Falkowska i Martyna Bronowicka </a:t>
            </a:r>
            <a:endParaRPr sz="37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body"/>
          </p:nvPr>
        </p:nvSpPr>
        <p:spPr>
          <a:xfrm>
            <a:off x="311700" y="1040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b="1"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Stefan Wyszyński</a:t>
            </a:r>
            <a:r>
              <a:rPr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(ur. 3 sierpnia 1901 w Zuzeli, zm. 28 maja 1981 w Warszawie) – polski duchowny rzymskokatolicki, biskup diecezjalny lubelski w latach 1946–1948, arcybiskup metropolita gnieźnieński i warszawski oraz prymas Polski w latach 1948–1981, kardynał prezbiter od 1953, zwany </a:t>
            </a:r>
            <a:r>
              <a:rPr i="1"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Prymasem Tysiąclecia</a:t>
            </a:r>
            <a:r>
              <a:rPr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mąż stanu, obrońca praw człowieka, narodu i Kościoła, doktor prawa kanonicznego, kaznodzieja, publicysta, kapelan duszpasterstwa Wojska Polskiego. Pośmiertnie</a:t>
            </a:r>
            <a:r>
              <a:rPr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odznaczony Orderem Orła Białego. Błogosławiony Kościoła katolickiego.</a:t>
            </a:r>
            <a:endParaRPr sz="155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l" sz="15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Twórca akcji duszpasterskich: Jasnogórskich Ślubów Narodu Polskiego czy Wielkiej Nowenny Tysiąclecia, inwigilowany przez służby bezpieczeństwa Polski Ludowej oraz umieszczony w miejscu odosobnienia przez władze komunistyczne PRL.</a:t>
            </a:r>
            <a:endParaRPr sz="155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78850" y="5077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180"/>
              <a:t>ŻYCIORYS</a:t>
            </a:r>
            <a:endParaRPr sz="418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57975" y="1732400"/>
            <a:ext cx="4805100" cy="21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Od 1920 r. kształcił się w Wyższym Seminarium Duchownym we Włocławku. 3 sierpnia 1924 r.</a:t>
            </a:r>
            <a:br>
              <a:rPr lang="pl" sz="1500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l" sz="1500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z rąk bp Wojciecha Owczarka przyjął święcenia kapłańskie. W latach 1925 - 1929 kontynuował naukę na Wydziale Prawa Kanonicznego,a także Wydziale Prawa i Nauk Społeczno </a:t>
            </a:r>
            <a:br>
              <a:rPr lang="pl" sz="1500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l" sz="1500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Ekonomicznych KUL.</a:t>
            </a:r>
            <a:endParaRPr sz="23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800" y="0"/>
            <a:ext cx="3871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102775" y="1549050"/>
            <a:ext cx="4868100" cy="20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1611">
                <a:solidFill>
                  <a:srgbClr val="243D3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 1929 r. uzyskał doktorat na podstawie rozprawy Prawa rodziny, Kościoła i państwa do szkoły. Rok później został profesorem prawa kanonicznego i socjologii w Wyższym Seminarium Duchownym we Włocławku. Działał też w redakcji „Ateneum Kapłańskiego" (od 1932 r. pełnił funkcję redaktora naczelnego), a także na Uniwersytecie Robotniczym i w sodalicji mariańskiej.</a:t>
            </a:r>
            <a:endParaRPr sz="191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6700"/>
            <a:ext cx="3867700" cy="29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>
                <a:solidFill>
                  <a:srgbClr val="000000"/>
                </a:solidFill>
                <a:highlight>
                  <a:srgbClr val="FFFFFF"/>
                </a:highlight>
              </a:rPr>
              <a:t>Wyszyński – kapelan grupy Kampinos AK</a:t>
            </a:r>
            <a:endParaRPr sz="3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77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 wybuchu II wojny światowej ukrywał się przed Gestapo. W okresie Powstania Warszawskiego pełnił funkcje kapelana grupy Kampinos AK, działającej w Laskach, oraz - pod pseudonimem Radwan III - kapelana szpitala powstańczego. Po zakończeniu wojny został rektorem Wyższego Seminarium Duchownego we Włocławku. W marcu 1946 r. otrzymał nominację biskupa lubelskiego, a sakrę biskupią przyjął w maju tego samego roku na Jasnej Górze. Dwa lata później, w listopadzie 1948 r. Pius XII mianował go arcybiskupem gnieźnieńskim i warszawskim </a:t>
            </a:r>
            <a:br>
              <a:rPr lang="pl" sz="377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" sz="377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prymasem Polski. Wyszyński objął przewodnictwo w Kościele po kard. Auguście Hlondzie. </a:t>
            </a:r>
            <a:br>
              <a:rPr lang="pl" sz="377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" sz="377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 styczniu 1953 r. papież włączył go do Kolegium Kardynalskiego.</a:t>
            </a:r>
            <a:endParaRPr sz="3779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520">
                <a:solidFill>
                  <a:srgbClr val="000000"/>
                </a:solidFill>
                <a:highlight>
                  <a:srgbClr val="FFFFFF"/>
                </a:highlight>
              </a:rPr>
              <a:t>Wyszyński wobec komunizmu</a:t>
            </a:r>
            <a:endParaRPr sz="452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228675"/>
            <a:ext cx="8578500" cy="3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35555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47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 okresie komunistycznych represji wobec Kościoła i społeczeństwa bronił chrześcijańskiej tożsamości narodu. Był jednocześnie inicjatorem politycznego ułożenia stosunków z władzami państwa, m.in. w 1950 r. podpisał ustawę regulującą stosunki państwo - Kościół. Ustawa ta była ze strony Kościoła daleko idącym kompromisem - Episkopat odcinał się w niej m.in. od "band podziemia",  akceptował  ideę kolektywizacji wsi itd.W 1953 r. okazało się, że i taki kompromis władzom komunistycznym nie wystarcza. Gdy rząd zdecydował się na jawną już ingerencję </a:t>
            </a:r>
            <a:br>
              <a:rPr lang="pl" sz="1547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" sz="1547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 wewnętrzne życie Kościoła i w zasady obsadzania stanowisk kościelnych, prymas wypowiedział swoje słynne "non possumus" (nie możemy). Został uwięziony. Do 1956 r. internowano go w Rywałdzie, Stoczku, Prudniku i Komańczy.</a:t>
            </a:r>
            <a:endParaRPr sz="1547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30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tefan Wyszyński, Sługa Boży urodził się 3 sierpnia 1901 r. w Zuzeli nad Bugiem. Od 1920 r. kształcił się w Wyższym Seminarium Duchownym we Włocławku. 3 sierpnia 1924 r. z rąk bp Wojciecha Owczarka przyjął święcenia kapłańskie. W latach 1925 - 1929 kontynuował naukę na Wydziale Prawa Kanonicznego, a także Wydziale Prawa i Nauk Społeczno - Ekonomicznych KUL. W 1929 r. uzyskał doktorat na podstawie rozprawy Prawa rodziny, Kościoła i państwa do szkoły. Rok później został profesorem prawa kanonicznego i socjologii w Wyższym Seminarium Duchownym we Włocławku. Działał też w redakcji „Ateneum Kapłańskiego&quot; (od 1932 r. pełnił funkcję redaktora naczelnego), a także na Uniwersytecie Robotniczym i w solidacji mariańskiej.&#10;&#10;Po kampanii wrześniowej musiał ukrywać się przed gestapo (przed wojną w swoich publikacjach zdecydowanie przeciwstawiał się nazizmowi). Podczas Powstania Warszawskiego był kapelanem zgrupowania AK „Kampinos&quot;. Po zakończeniu wojny powrócił do Włocławka, gdzie zaangażował się w prace nad ponownym otwarciem seminarium. W 1946 r. papież Pius XII mianował go biskupem ordynariuszem diecezji lubelskiej. Sakrę biskupią przyjął na Jasnej Górze 12 maja 1946 r., z rąk prymasa Augusta Hlonda. Jako dewizę przyjął hasło Soli Deo (Jedynemu Bogu). Dwa lata później, po śmierci kardynała Hlonda, został podniesiony do godności arcybiskupa metropolity warszawsko - gnieźnieńskiego, prymasa Polski, a 12 stycznia 1953 r. otrzymał kapelusz kardynalski (którego nie mógł odebrać osobiście, gdyż władze komunistyczne odmówiły mu wydania paszportu).&#10;&#10;14 lutego 1950 r. prymas Wyszyński, jako głowa polskiego Kościoła zawarł porozumienie z władzami PRL.  Ugoda trwała krótko. Już 25 września 1953 r. prymas został aresztowany. Do jesieni 1956 r. przebywał w kolejnych miejscach odosobnienia: Rywałdzie Królewskim, Stoczku Warmińskim, Prudniku Śląskim oraz Komańczy. Podczas pobytu prymasa w Komańczy powstał tekst Jasnogórskich Ślubów Narodu Polskiego, pomyślanych jako odnowienie ślubów lwowskich Jana Kazimierza z czasów Potopu szwedzkiego.&#10;Po odzyskaniu wolności prymas, w latach 1957 - 1966 prowadził Wielką Nowennę, która miała przygotować naród na obchody Tysiąclecia Chrztu Polski.  Kardynał Wyszyński był też jednym z inicjatorów słynnego orędzia biskupów polskich i biskupów niemieckich, co spotkało się z ostrą reakcją władz komunistycznych.&#10;&#10;Pozostawał aktywnym uczestnikiem obrad Soboru Watykańskiego II, podczas którego złożył na ręce papieża Pawła VI memoriał Episkopatu Polski w sprawie ogłoszenia Maryi Matką Kościoła. Prośba ta została spełniona 21 listopada 1964 r.&#10;&#10;Wobec napiętej sytuacji polityczno - społecznej w naszym kraju prymas Wyszyński podejmował starania mające na celu łagodzenie konfliktów na linii rząd - opozycja. W latach 1980 - 1981 pełnił rolę pośrednika w negocjacjach pomiędzy władzą, a „Solidarnością&quot;.&#10;&#10;Prymas Polski Stefan kardynał Wyszyński zmarł 28 maja 1981 r. w Warszawie, w uroczystość Wniebowstąpienia Pańskiego. Miał 80 lat, z których 57 przeżył jako kapłan. Trumna z jego ciałem spoczęła w podziemiach katedry św. Jana w Warszawie, a pogrzeb stał się wielką manifestacją narodową." id="94" name="Google Shape;94;p19" title="Ks. kard. Stefan Wyszyński (1901- 1981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7150"/>
            <a:ext cx="9144000" cy="52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Wyszyński- Prymas Tysiąclecia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262375"/>
            <a:ext cx="46437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Podczas internowania opracował program odnowy życia religijnego w Polsce, zawarty w idei Jasnogórskich Ślubów Narodu. Przygotował także założenia Wielkiej Nowenny przed obchodami 1000-lecia Chrztu Polski. Zdecydowanie przeciwstawiał się marksistowskiej koncepcji życia społecznego, bronił godności i praw człowieka.</a:t>
            </a:r>
            <a:endParaRPr sz="23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850" y="33575"/>
            <a:ext cx="3456143" cy="507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4294967295" type="body"/>
          </p:nvPr>
        </p:nvSpPr>
        <p:spPr>
          <a:xfrm>
            <a:off x="255175" y="201450"/>
            <a:ext cx="3327600" cy="3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50">
                <a:solidFill>
                  <a:srgbClr val="000000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Zawsze twierdził, że trzeba podejmować wysiłek tworzenia lepszej przyszłości.W 1970 r., gdy doszło do masakry robotników </a:t>
            </a:r>
            <a:br>
              <a:rPr lang="pl" sz="1750">
                <a:solidFill>
                  <a:srgbClr val="000000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" sz="1750">
                <a:solidFill>
                  <a:srgbClr val="000000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w Gdańsku, mówił: "Wasz ból jest naszym wspólnym bólem. Gdybym mógł w poczuciu sprawiedliwości i ładu wziąć na siebie odpowiedzialność za to, co się ostatnio stało w Polsce, wziąłbym jak najchętniej. Bo </a:t>
            </a:r>
            <a:br>
              <a:rPr lang="pl" sz="1750">
                <a:solidFill>
                  <a:srgbClr val="000000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" sz="1750">
                <a:solidFill>
                  <a:srgbClr val="000000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w Narodzie musi być ofiara okupująca winy Narodu".</a:t>
            </a:r>
            <a:endParaRPr sz="2200">
              <a:solidFill>
                <a:srgbClr val="000000"/>
              </a:solidFill>
              <a:highlight>
                <a:srgbClr val="45818E"/>
              </a:highlight>
            </a:endParaRPr>
          </a:p>
        </p:txBody>
      </p:sp>
      <p:pic>
        <p:nvPicPr>
          <p:cNvPr descr="Kardynał Stefan Wyszyński - Prymas Tysiąclecia&#10;&#10;produkcja 2009 vaneq studio&#10;&#10;parlicki &amp; babiarczyk &#10;&#10;czytała: jolanta parlicka &#10;&#10;muzyka: andrzej kielar - samotne serca gwiazd [www.sheoll.cba.pl]" id="107" name="Google Shape;107;p21" title="Kardynał Stefan Wyszyński - Prymas Tysiącleci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375" y="1208550"/>
            <a:ext cx="5246626" cy="39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