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G2K0J_A3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ePBB-NO8vK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qF9EvpsfO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k.wikipedia.org/wiki/Hammond_orga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m-fJGzIrNM" TargetMode="External"/><Relationship Id="rId2" Type="http://schemas.openxmlformats.org/officeDocument/2006/relationships/hyperlink" Target="https://www.youtube.com/watch?v=uDXo7OTwzt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ELEKTROAKUSTICKÁ HUDBA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3483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5400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63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CHARAKTERISTIKA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Elektroakustická hudba je žáner západnej umeleckej hudby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Tvorcovia</a:t>
            </a:r>
            <a:r>
              <a:rPr lang="en-IE" dirty="0" smtClean="0"/>
              <a:t> </a:t>
            </a:r>
            <a:r>
              <a:rPr lang="en-IE" dirty="0" err="1" smtClean="0"/>
              <a:t>tejto</a:t>
            </a:r>
            <a:r>
              <a:rPr lang="en-IE" dirty="0" smtClean="0"/>
              <a:t> </a:t>
            </a:r>
            <a:r>
              <a:rPr lang="en-IE" dirty="0" err="1" smtClean="0"/>
              <a:t>hudby</a:t>
            </a:r>
            <a:r>
              <a:rPr lang="en-IE" dirty="0" smtClean="0"/>
              <a:t> </a:t>
            </a:r>
            <a:r>
              <a:rPr lang="en-IE" dirty="0" err="1" smtClean="0"/>
              <a:t>pracujú</a:t>
            </a:r>
            <a:r>
              <a:rPr lang="en-IE" dirty="0" smtClean="0"/>
              <a:t>(</a:t>
            </a:r>
            <a:r>
              <a:rPr lang="en-IE" dirty="0" err="1" smtClean="0"/>
              <a:t>premieňajú</a:t>
            </a:r>
            <a:r>
              <a:rPr lang="en-IE" dirty="0" smtClean="0"/>
              <a:t>, </a:t>
            </a:r>
            <a:r>
              <a:rPr lang="en-IE" dirty="0" err="1" smtClean="0"/>
              <a:t>upravzjú</a:t>
            </a:r>
            <a:r>
              <a:rPr lang="en-IE" dirty="0" smtClean="0"/>
              <a:t>) s </a:t>
            </a:r>
            <a:r>
              <a:rPr lang="en-IE" dirty="0" err="1" smtClean="0"/>
              <a:t>tónmi</a:t>
            </a:r>
            <a:r>
              <a:rPr lang="en-IE" dirty="0" smtClean="0"/>
              <a:t> a </a:t>
            </a:r>
            <a:r>
              <a:rPr lang="en-IE" dirty="0" err="1" smtClean="0"/>
              <a:t>zvukmi</a:t>
            </a:r>
            <a:r>
              <a:rPr lang="en-IE" dirty="0" smtClean="0"/>
              <a:t>, </a:t>
            </a:r>
            <a:r>
              <a:rPr lang="en-IE" dirty="0" err="1" smtClean="0"/>
              <a:t>ktoré</a:t>
            </a:r>
            <a:r>
              <a:rPr lang="en-IE" dirty="0" smtClean="0"/>
              <a:t> </a:t>
            </a:r>
            <a:r>
              <a:rPr lang="en-IE" dirty="0" err="1" smtClean="0"/>
              <a:t>sú</a:t>
            </a:r>
            <a:r>
              <a:rPr lang="en-IE" dirty="0" smtClean="0"/>
              <a:t> </a:t>
            </a:r>
            <a:r>
              <a:rPr lang="en-IE" dirty="0" err="1" smtClean="0"/>
              <a:t>schopné</a:t>
            </a:r>
            <a:r>
              <a:rPr lang="en-IE" dirty="0" smtClean="0"/>
              <a:t> </a:t>
            </a:r>
            <a:r>
              <a:rPr lang="en-IE" dirty="0" err="1" smtClean="0"/>
              <a:t>vytvoriť</a:t>
            </a:r>
            <a:r>
              <a:rPr lang="en-IE" dirty="0" smtClean="0"/>
              <a:t> </a:t>
            </a:r>
            <a:r>
              <a:rPr lang="en-IE" dirty="0" err="1" smtClean="0"/>
              <a:t>špeciálne</a:t>
            </a:r>
            <a:r>
              <a:rPr lang="en-IE" dirty="0" smtClean="0"/>
              <a:t> </a:t>
            </a:r>
            <a:r>
              <a:rPr lang="en-IE" dirty="0" err="1" smtClean="0"/>
              <a:t>akustické</a:t>
            </a:r>
            <a:r>
              <a:rPr lang="en-IE" dirty="0" smtClean="0"/>
              <a:t> </a:t>
            </a:r>
            <a:r>
              <a:rPr lang="en-IE" dirty="0" err="1" smtClean="0"/>
              <a:t>nástroje</a:t>
            </a:r>
            <a:r>
              <a:rPr lang="en-IE" dirty="0" smtClean="0"/>
              <a:t> </a:t>
            </a:r>
            <a:r>
              <a:rPr lang="en-IE" dirty="0" err="1" smtClean="0"/>
              <a:t>ako</a:t>
            </a:r>
            <a:r>
              <a:rPr lang="en-IE" dirty="0" smtClean="0"/>
              <a:t> je </a:t>
            </a:r>
            <a:r>
              <a:rPr lang="en-IE" dirty="0" err="1" smtClean="0"/>
              <a:t>syntetitátor,pracujú</a:t>
            </a:r>
            <a:r>
              <a:rPr lang="en-IE" dirty="0" smtClean="0"/>
              <a:t> </a:t>
            </a:r>
            <a:r>
              <a:rPr lang="en-IE" dirty="0" err="1" smtClean="0"/>
              <a:t>tiež</a:t>
            </a:r>
            <a:r>
              <a:rPr lang="en-IE" dirty="0" smtClean="0"/>
              <a:t> s </a:t>
            </a:r>
            <a:r>
              <a:rPr lang="en-IE" dirty="0" err="1" smtClean="0"/>
              <a:t>autentickými</a:t>
            </a:r>
            <a:r>
              <a:rPr lang="en-IE" dirty="0" smtClean="0"/>
              <a:t> </a:t>
            </a:r>
            <a:r>
              <a:rPr lang="en-IE" dirty="0" err="1" smtClean="0"/>
              <a:t>zvukmi</a:t>
            </a:r>
            <a:r>
              <a:rPr lang="en-IE" dirty="0" smtClean="0"/>
              <a:t> z </a:t>
            </a:r>
            <a:r>
              <a:rPr lang="en-IE" dirty="0" err="1" smtClean="0"/>
              <a:t>ulice,prírody</a:t>
            </a:r>
            <a:r>
              <a:rPr lang="en-IE" dirty="0" smtClean="0"/>
              <a:t>,,..so </a:t>
            </a:r>
            <a:r>
              <a:rPr lang="en-IE" dirty="0" err="1" smtClean="0"/>
              <a:t>zvukmi</a:t>
            </a:r>
            <a:r>
              <a:rPr lang="en-IE" dirty="0" smtClean="0"/>
              <a:t> </a:t>
            </a:r>
            <a:r>
              <a:rPr lang="en-IE" dirty="0" err="1" smtClean="0"/>
              <a:t>akustických</a:t>
            </a:r>
            <a:r>
              <a:rPr lang="en-IE" dirty="0" smtClean="0"/>
              <a:t> </a:t>
            </a:r>
            <a:r>
              <a:rPr lang="en-IE" dirty="0" err="1" smtClean="0"/>
              <a:t>hudobných</a:t>
            </a:r>
            <a:r>
              <a:rPr lang="en-IE" dirty="0" smtClean="0"/>
              <a:t> </a:t>
            </a:r>
            <a:r>
              <a:rPr lang="en-IE" dirty="0" err="1" smtClean="0"/>
              <a:t>nástrojov</a:t>
            </a:r>
            <a:r>
              <a:rPr lang="en-IE" dirty="0" smtClean="0"/>
              <a:t> a </a:t>
            </a:r>
            <a:r>
              <a:rPr lang="en-IE" dirty="0" err="1" smtClean="0"/>
              <a:t>ľudského</a:t>
            </a:r>
            <a:r>
              <a:rPr lang="en-IE" dirty="0" smtClean="0"/>
              <a:t> </a:t>
            </a:r>
            <a:r>
              <a:rPr lang="en-IE" dirty="0" err="1" smtClean="0"/>
              <a:t>hlasu</a:t>
            </a:r>
            <a:r>
              <a:rPr lang="en-IE" dirty="0" smtClean="0"/>
              <a:t>. </a:t>
            </a:r>
          </a:p>
          <a:p>
            <a:r>
              <a:rPr lang="en-IE" dirty="0" err="1" smtClean="0"/>
              <a:t>Pomocou</a:t>
            </a:r>
            <a:r>
              <a:rPr lang="en-IE" dirty="0" smtClean="0"/>
              <a:t> </a:t>
            </a:r>
            <a:r>
              <a:rPr lang="en-IE" dirty="0" err="1" smtClean="0"/>
              <a:t>špeciálnych</a:t>
            </a:r>
            <a:r>
              <a:rPr lang="en-IE" dirty="0" smtClean="0"/>
              <a:t> </a:t>
            </a:r>
            <a:r>
              <a:rPr lang="en-IE" dirty="0" err="1" smtClean="0"/>
              <a:t>nástrojov</a:t>
            </a:r>
            <a:r>
              <a:rPr lang="en-IE" dirty="0" smtClean="0"/>
              <a:t>( </a:t>
            </a:r>
            <a:r>
              <a:rPr lang="en-IE" dirty="0" err="1" smtClean="0"/>
              <a:t>napr</a:t>
            </a:r>
            <a:r>
              <a:rPr lang="sk-SK" dirty="0" smtClean="0"/>
              <a:t> </a:t>
            </a:r>
            <a:r>
              <a:rPr lang="sk-SK" dirty="0" smtClean="0">
                <a:hlinkClick r:id="rId2"/>
              </a:rPr>
              <a:t>reverbu </a:t>
            </a:r>
            <a:r>
              <a:rPr lang="en-IE" dirty="0" smtClean="0"/>
              <a:t>)</a:t>
            </a:r>
            <a:r>
              <a:rPr lang="en-IE" dirty="0" err="1" smtClean="0"/>
              <a:t>im</a:t>
            </a:r>
            <a:r>
              <a:rPr lang="en-IE" dirty="0" smtClean="0"/>
              <a:t> </a:t>
            </a:r>
            <a:r>
              <a:rPr lang="en-IE" dirty="0" err="1" smtClean="0"/>
              <a:t>dodávajú</a:t>
            </a:r>
            <a:r>
              <a:rPr lang="en-IE" dirty="0" smtClean="0"/>
              <a:t> </a:t>
            </a:r>
            <a:r>
              <a:rPr lang="en-IE" dirty="0" err="1" smtClean="0"/>
              <a:t>ozvenu</a:t>
            </a:r>
            <a:r>
              <a:rPr lang="en-IE" dirty="0" smtClean="0"/>
              <a:t>, echo, </a:t>
            </a:r>
            <a:r>
              <a:rPr lang="en-IE" dirty="0" err="1" smtClean="0"/>
              <a:t>predĺžujú</a:t>
            </a:r>
            <a:r>
              <a:rPr lang="en-IE" dirty="0" smtClean="0"/>
              <a:t>..</a:t>
            </a:r>
            <a:r>
              <a:rPr lang="en-IE" dirty="0" err="1" smtClean="0"/>
              <a:t>Magnetofón</a:t>
            </a:r>
            <a:r>
              <a:rPr lang="en-IE" dirty="0" smtClean="0"/>
              <a:t>, </a:t>
            </a:r>
            <a:r>
              <a:rPr lang="en-IE" dirty="0" err="1" smtClean="0"/>
              <a:t>či</a:t>
            </a:r>
            <a:r>
              <a:rPr lang="en-IE" dirty="0" smtClean="0"/>
              <a:t> </a:t>
            </a:r>
            <a:r>
              <a:rPr lang="en-IE" dirty="0" err="1" smtClean="0"/>
              <a:t>počitač</a:t>
            </a:r>
            <a:r>
              <a:rPr lang="en-IE" dirty="0" smtClean="0"/>
              <a:t>  </a:t>
            </a:r>
            <a:r>
              <a:rPr lang="en-IE" dirty="0" err="1" smtClean="0"/>
              <a:t>môže</a:t>
            </a:r>
            <a:r>
              <a:rPr lang="en-IE" dirty="0" smtClean="0"/>
              <a:t> </a:t>
            </a:r>
            <a:r>
              <a:rPr lang="en-IE" dirty="0" err="1" smtClean="0"/>
              <a:t>byť</a:t>
            </a:r>
            <a:r>
              <a:rPr lang="en-IE" dirty="0" smtClean="0"/>
              <a:t> </a:t>
            </a:r>
            <a:r>
              <a:rPr lang="en-IE" dirty="0" err="1" smtClean="0"/>
              <a:t>tiež</a:t>
            </a:r>
            <a:r>
              <a:rPr lang="en-IE" dirty="0" smtClean="0"/>
              <a:t> </a:t>
            </a:r>
            <a:r>
              <a:rPr lang="en-IE" dirty="0" err="1" smtClean="0"/>
              <a:t>jeden</a:t>
            </a:r>
            <a:r>
              <a:rPr lang="en-IE" dirty="0" smtClean="0"/>
              <a:t> z </a:t>
            </a:r>
            <a:r>
              <a:rPr lang="en-IE" dirty="0" err="1" smtClean="0"/>
              <a:t>nástrojov</a:t>
            </a:r>
            <a:r>
              <a:rPr lang="en-IE" dirty="0" smtClean="0"/>
              <a:t> </a:t>
            </a:r>
            <a:r>
              <a:rPr lang="en-IE" dirty="0" err="1" smtClean="0"/>
              <a:t>tejto</a:t>
            </a:r>
            <a:r>
              <a:rPr lang="en-IE" dirty="0" smtClean="0"/>
              <a:t> </a:t>
            </a:r>
            <a:r>
              <a:rPr lang="en-IE" dirty="0" err="1" smtClean="0"/>
              <a:t>hudby</a:t>
            </a:r>
            <a:endParaRPr lang="en-IE" dirty="0" smtClean="0"/>
          </a:p>
          <a:p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PREDSTAVITELIA: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Karlheinz</a:t>
            </a:r>
            <a:r>
              <a:rPr lang="sk-SK" b="1" dirty="0"/>
              <a:t> </a:t>
            </a:r>
            <a:r>
              <a:rPr lang="sk-SK" b="1" dirty="0" err="1"/>
              <a:t>Stockhausen</a:t>
            </a:r>
            <a:endParaRPr lang="sk-SK" b="1" dirty="0"/>
          </a:p>
          <a:p>
            <a:r>
              <a:rPr lang="sk-SK" b="1" dirty="0" err="1"/>
              <a:t>Krzysztof</a:t>
            </a:r>
            <a:r>
              <a:rPr lang="sk-SK" b="1" dirty="0"/>
              <a:t> </a:t>
            </a:r>
            <a:r>
              <a:rPr lang="sk-SK" b="1" dirty="0" err="1"/>
              <a:t>Penderecki</a:t>
            </a:r>
            <a:endParaRPr lang="sk-SK" b="1" dirty="0"/>
          </a:p>
          <a:p>
            <a:r>
              <a:rPr lang="sk-SK" b="1" dirty="0" smtClean="0"/>
              <a:t>Marián Varga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32187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/>
              <a:t>Karlheinz</a:t>
            </a:r>
            <a:r>
              <a:rPr lang="sk-SK" b="1" dirty="0"/>
              <a:t> </a:t>
            </a:r>
            <a:r>
              <a:rPr lang="sk-SK" b="1" dirty="0" err="1"/>
              <a:t>Stockhausen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3006907"/>
            <a:ext cx="8686800" cy="3717032"/>
          </a:xfrm>
        </p:spPr>
        <p:txBody>
          <a:bodyPr>
            <a:normAutofit fontScale="92500"/>
          </a:bodyPr>
          <a:lstStyle/>
          <a:p>
            <a:r>
              <a:rPr lang="sk-SK" dirty="0"/>
              <a:t>n</a:t>
            </a:r>
            <a:r>
              <a:rPr lang="sk-SK" dirty="0" smtClean="0"/>
              <a:t>emecký skladateľ 20.stor.</a:t>
            </a:r>
          </a:p>
          <a:p>
            <a:r>
              <a:rPr lang="sk-SK" dirty="0" smtClean="0"/>
              <a:t>jedna </a:t>
            </a:r>
            <a:r>
              <a:rPr lang="sk-SK" dirty="0"/>
              <a:t>z vedúcich osobností </a:t>
            </a:r>
            <a:r>
              <a:rPr lang="sk-SK" dirty="0" err="1"/>
              <a:t>darmstadtskej</a:t>
            </a:r>
            <a:r>
              <a:rPr lang="sk-SK" dirty="0"/>
              <a:t> školy , jeho skladby a teórie boli a zostávajú veľmi vplyvné nielen na skladateľov umeleckej </a:t>
            </a:r>
            <a:r>
              <a:rPr lang="sk-SK" dirty="0" smtClean="0"/>
              <a:t>hudby, </a:t>
            </a:r>
            <a:r>
              <a:rPr lang="sk-SK" dirty="0"/>
              <a:t>ale aj na </a:t>
            </a:r>
            <a:r>
              <a:rPr lang="sk-SK" dirty="0" err="1"/>
              <a:t>jazz</a:t>
            </a:r>
            <a:r>
              <a:rPr lang="sk-SK" dirty="0"/>
              <a:t> a populárnu </a:t>
            </a:r>
            <a:r>
              <a:rPr lang="sk-SK" dirty="0" smtClean="0"/>
              <a:t>hudbu.</a:t>
            </a:r>
          </a:p>
          <a:p>
            <a:r>
              <a:rPr lang="sk-SK" dirty="0" smtClean="0">
                <a:solidFill>
                  <a:srgbClr val="C00000"/>
                </a:solidFill>
              </a:rPr>
              <a:t>Ukážka: </a:t>
            </a:r>
            <a:r>
              <a:rPr lang="sk-SK" dirty="0" err="1" smtClean="0">
                <a:solidFill>
                  <a:srgbClr val="C00000"/>
                </a:solidFill>
              </a:rPr>
              <a:t>Oktophonie</a:t>
            </a:r>
            <a:r>
              <a:rPr lang="sk-SK" dirty="0" smtClean="0">
                <a:solidFill>
                  <a:srgbClr val="C00000"/>
                </a:solidFill>
              </a:rPr>
              <a:t> 1990-91</a:t>
            </a:r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www.youtube.com/watch?v=ePBB-NO8vKg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347864" cy="231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70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>
                <a:effectLst/>
              </a:rPr>
              <a:t>Krzysztof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Penderecki</a:t>
            </a:r>
            <a:r>
              <a:rPr lang="sk-SK" dirty="0">
                <a:effectLst/>
              </a:rPr>
              <a:t/>
            </a:r>
            <a:br>
              <a:rPr lang="sk-SK" dirty="0"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4939" y="2204864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bol poľský hudobný skladateľ vážnej hudby a opier, jeden z najvýraznejších predstaviteľov hudobnej avantgardy druhej polovice dvadsiateho storočia</a:t>
            </a:r>
            <a:r>
              <a:rPr lang="sk-SK" dirty="0" smtClean="0"/>
              <a:t>.</a:t>
            </a:r>
          </a:p>
          <a:p>
            <a:r>
              <a:rPr lang="sk-SK" dirty="0"/>
              <a:t>chcel vyjadrovať stav človeka a bolesť jeho </a:t>
            </a:r>
            <a:r>
              <a:rPr lang="sk-SK" dirty="0" smtClean="0"/>
              <a:t>existencie</a:t>
            </a:r>
          </a:p>
          <a:p>
            <a:r>
              <a:rPr lang="sk-SK" dirty="0" smtClean="0">
                <a:solidFill>
                  <a:srgbClr val="C00000"/>
                </a:solidFill>
              </a:rPr>
              <a:t>Ukážka: </a:t>
            </a:r>
            <a:r>
              <a:rPr lang="sk-SK" dirty="0" err="1" smtClean="0">
                <a:solidFill>
                  <a:srgbClr val="C00000"/>
                </a:solidFill>
              </a:rPr>
              <a:t>Partita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for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harpsichord</a:t>
            </a:r>
            <a:endParaRPr lang="sk-SK" dirty="0" smtClean="0">
              <a:solidFill>
                <a:srgbClr val="C00000"/>
              </a:solidFill>
            </a:endParaRPr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www.youtube.com/watch?v=qF9EvpsfOpg</a:t>
            </a:r>
            <a:r>
              <a:rPr lang="sk-SK" dirty="0" smtClean="0"/>
              <a:t> (od 6:30 min.)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646211" cy="198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86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MARIÁN VARGA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bol slovenský hudobník, hudobný skladateľ, klavirista a hráč na </a:t>
            </a:r>
            <a:r>
              <a:rPr lang="sk-SK" dirty="0" err="1">
                <a:hlinkClick r:id="rId2"/>
              </a:rPr>
              <a:t>hammond</a:t>
            </a:r>
            <a:r>
              <a:rPr lang="sk-SK" dirty="0">
                <a:hlinkClick r:id="rId2"/>
              </a:rPr>
              <a:t> </a:t>
            </a:r>
            <a:r>
              <a:rPr lang="sk-SK" dirty="0" smtClean="0">
                <a:hlinkClick r:id="rId2"/>
              </a:rPr>
              <a:t>organe</a:t>
            </a:r>
            <a:r>
              <a:rPr lang="sk-SK" dirty="0" smtClean="0"/>
              <a:t>.</a:t>
            </a:r>
          </a:p>
          <a:p>
            <a:r>
              <a:rPr lang="sk-SK" dirty="0"/>
              <a:t> V roku 1967 sa stal členom kapely Prúdy, s ktorou natočil a autorsky sa spolupodieľal na legendárnom </a:t>
            </a:r>
            <a:r>
              <a:rPr lang="sk-SK" dirty="0" err="1"/>
              <a:t>albume</a:t>
            </a:r>
            <a:r>
              <a:rPr lang="sk-SK" dirty="0"/>
              <a:t> </a:t>
            </a:r>
            <a:r>
              <a:rPr lang="sk-SK" i="1" dirty="0"/>
              <a:t>Zvoňte, </a:t>
            </a:r>
            <a:r>
              <a:rPr lang="sk-SK" i="1" dirty="0" err="1" smtClean="0"/>
              <a:t>zvonky</a:t>
            </a:r>
            <a:r>
              <a:rPr lang="sk-SK" dirty="0" smtClean="0"/>
              <a:t>.</a:t>
            </a:r>
          </a:p>
          <a:p>
            <a:r>
              <a:rPr lang="sk-SK" dirty="0" smtClean="0"/>
              <a:t>v </a:t>
            </a:r>
            <a:r>
              <a:rPr lang="sk-SK" dirty="0"/>
              <a:t>roku </a:t>
            </a:r>
            <a:r>
              <a:rPr lang="sk-SK" dirty="0" smtClean="0"/>
              <a:t>1969 založil </a:t>
            </a:r>
            <a:r>
              <a:rPr lang="sk-SK" dirty="0"/>
              <a:t>hudobnú skupinu </a:t>
            </a:r>
            <a:r>
              <a:rPr lang="sk-SK" u="sng" dirty="0" err="1"/>
              <a:t>Collegium</a:t>
            </a:r>
            <a:r>
              <a:rPr lang="sk-SK" u="sng" dirty="0"/>
              <a:t> </a:t>
            </a:r>
            <a:r>
              <a:rPr lang="sk-SK" u="sng" dirty="0" err="1" smtClean="0"/>
              <a:t>musicum</a:t>
            </a:r>
            <a:endParaRPr lang="sk-SK" u="sng" dirty="0" smtClean="0"/>
          </a:p>
          <a:p>
            <a:endParaRPr lang="sk-SK" u="sng" dirty="0" smtClean="0"/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2455540" cy="161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97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348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sk-SK" dirty="0"/>
              <a:t>spolu s Pavlom </a:t>
            </a:r>
            <a:r>
              <a:rPr lang="sk-SK" dirty="0" err="1"/>
              <a:t>Hammelom</a:t>
            </a:r>
            <a:r>
              <a:rPr lang="sk-SK" dirty="0"/>
              <a:t> </a:t>
            </a:r>
            <a:r>
              <a:rPr lang="sk-SK" dirty="0" smtClean="0"/>
              <a:t>sa hudobne </a:t>
            </a:r>
            <a:r>
              <a:rPr lang="sk-SK" dirty="0"/>
              <a:t>spolupodieľali na vzniku muzikálu </a:t>
            </a:r>
            <a:r>
              <a:rPr lang="sk-SK" i="1" dirty="0" err="1"/>
              <a:t>Cyrano</a:t>
            </a:r>
            <a:r>
              <a:rPr lang="sk-SK" i="1" dirty="0"/>
              <a:t> z predmestia</a:t>
            </a:r>
            <a:r>
              <a:rPr lang="sk-SK" dirty="0"/>
              <a:t>, ktorý bol uvedený v roku 1977 na Novej scéne v </a:t>
            </a:r>
            <a:r>
              <a:rPr lang="sk-SK" dirty="0" smtClean="0"/>
              <a:t>Bratislave.</a:t>
            </a:r>
          </a:p>
          <a:p>
            <a:r>
              <a:rPr lang="sk-SK" dirty="0">
                <a:solidFill>
                  <a:srgbClr val="C00000"/>
                </a:solidFill>
              </a:rPr>
              <a:t>Ukážka: </a:t>
            </a:r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www.youtube.com/watch?v=uDXo7OTwzto</a:t>
            </a:r>
            <a:endParaRPr lang="sk-SK" dirty="0" smtClean="0"/>
          </a:p>
          <a:p>
            <a:r>
              <a:rPr lang="sk-SK" dirty="0" smtClean="0"/>
              <a:t>Ja nemám lásku v malíčku (Cyrano z </a:t>
            </a:r>
            <a:r>
              <a:rPr lang="sk-SK" dirty="0"/>
              <a:t>p</a:t>
            </a:r>
            <a:r>
              <a:rPr lang="sk-SK" dirty="0" smtClean="0"/>
              <a:t>redmestia):</a:t>
            </a:r>
            <a:endParaRPr lang="en-IE" dirty="0" smtClean="0"/>
          </a:p>
          <a:p>
            <a:r>
              <a:rPr lang="sk-SK" dirty="0" smtClean="0">
                <a:solidFill>
                  <a:srgbClr val="FFC000"/>
                </a:solidFill>
                <a:hlinkClick r:id="rId3"/>
              </a:rPr>
              <a:t>https://www.youtube.com/watch?v=Cm-fJGzIrNM</a:t>
            </a:r>
            <a:endParaRPr lang="sk-SK" dirty="0" smtClean="0">
              <a:solidFill>
                <a:srgbClr val="FFC000"/>
              </a:solidFill>
            </a:endParaRPr>
          </a:p>
          <a:p>
            <a:endParaRPr lang="sk-SK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8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5400" b="1" dirty="0" smtClean="0"/>
              <a:t>ĎAKUJEM ZA POZORNOSŤ</a:t>
            </a:r>
            <a:endParaRPr lang="en-IE" sz="5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124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Cestovanie</vt:lpstr>
      <vt:lpstr>ELEKTROAKUSTICKÁ HUDBA</vt:lpstr>
      <vt:lpstr>CHARAKTERISTIKA</vt:lpstr>
      <vt:lpstr>PREDSTAVITELIA:</vt:lpstr>
      <vt:lpstr>Karlheinz Stockhausen </vt:lpstr>
      <vt:lpstr>Krzysztof Penderecki </vt:lpstr>
      <vt:lpstr>MARIÁN VARGA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ELEKTROAKUSTICKÁ HUDBA</dc:title>
  <dc:creator>študent</dc:creator>
  <cp:lastModifiedBy>svobodova.ivana</cp:lastModifiedBy>
  <cp:revision>6</cp:revision>
  <dcterms:created xsi:type="dcterms:W3CDTF">2020-12-03T07:00:41Z</dcterms:created>
  <dcterms:modified xsi:type="dcterms:W3CDTF">2021-01-10T15:58:03Z</dcterms:modified>
</cp:coreProperties>
</file>