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999E2-A4AF-4066-B6F3-CC5992F60ACF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CF6FF-8938-4EFD-A02F-FFBBBB2AB1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70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95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3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0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145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39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6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6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9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45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3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52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7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894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6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6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397BC7-DE26-4EA1-9F20-577B796816EE}" type="datetimeFigureOut">
              <a:rPr lang="sk-SK" smtClean="0"/>
              <a:t>12. 3. 2021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82CC0E-0FBA-4538-9865-D4C1340FD8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15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587EC-6020-4A90-AEF7-B0A6E7213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944557"/>
            <a:ext cx="6815669" cy="1515533"/>
          </a:xfrm>
        </p:spPr>
        <p:txBody>
          <a:bodyPr/>
          <a:lstStyle/>
          <a:p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dirty="0"/>
              <a:t>Čo by mal vedieť predškolák pri zápise do prvého ročníka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1160F0-FC2B-4D18-83B7-AD25675DC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6209" y="4907756"/>
            <a:ext cx="9144000" cy="1655762"/>
          </a:xfrm>
        </p:spPr>
        <p:txBody>
          <a:bodyPr>
            <a:normAutofit fontScale="55000" lnSpcReduction="20000"/>
          </a:bodyPr>
          <a:lstStyle/>
          <a:p>
            <a:endParaRPr lang="sk-SK" sz="5400" b="1" dirty="0"/>
          </a:p>
          <a:p>
            <a:r>
              <a:rPr lang="sk-SK" sz="5400" b="1" dirty="0"/>
              <a:t>							</a:t>
            </a:r>
            <a:r>
              <a:rPr lang="sk-SK" sz="7700" b="1" dirty="0"/>
              <a:t>Spojená škola Belá</a:t>
            </a:r>
            <a:r>
              <a:rPr lang="sk-SK" dirty="0"/>
              <a:t>					                                     </a:t>
            </a:r>
          </a:p>
          <a:p>
            <a:r>
              <a:rPr lang="sk-SK" dirty="0"/>
              <a:t>                                                                                           </a:t>
            </a:r>
            <a:endParaRPr lang="sk-SK" b="1" dirty="0"/>
          </a:p>
        </p:txBody>
      </p:sp>
      <p:pic>
        <p:nvPicPr>
          <p:cNvPr id="8194" name="Picture 2" descr="Úvodná stránka">
            <a:extLst>
              <a:ext uri="{FF2B5EF4-FFF2-40B4-BE49-F238E27FC236}">
                <a16:creationId xmlns:a16="http://schemas.microsoft.com/office/drawing/2014/main" id="{C7AAF6C2-5FE1-49CD-8EEF-B94873A99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82" y="5044427"/>
            <a:ext cx="1630018" cy="16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16EB2-9CB5-4A64-AA9F-E7719849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Mám zvládnutú jemnú a hrubú motoriku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B3D0FF-3206-4E3B-92E6-D81E9F72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sk-SK" dirty="0"/>
              <a:t>Viem sa samostatne obuť, obliecť, vykonať samoobslužné činnosti.</a:t>
            </a:r>
          </a:p>
          <a:p>
            <a:r>
              <a:rPr lang="sk-SK" dirty="0"/>
              <a:t>Vystrihnúť tvar podľa predkreslenej predlohy.</a:t>
            </a:r>
          </a:p>
          <a:p>
            <a:r>
              <a:rPr lang="sk-SK" dirty="0"/>
              <a:t>Zaviazať si šnúrky.</a:t>
            </a:r>
          </a:p>
          <a:p>
            <a:r>
              <a:rPr lang="sk-SK" dirty="0"/>
              <a:t> Maľovať, kresliť.</a:t>
            </a:r>
          </a:p>
          <a:p>
            <a:r>
              <a:rPr lang="sk-SK" dirty="0"/>
              <a:t>Napísať svoje meno veľkým tlačeným písmom.</a:t>
            </a:r>
          </a:p>
          <a:p>
            <a:r>
              <a:rPr lang="sk-SK" dirty="0"/>
              <a:t>Viem sa hrať so  skladačkami, legom.</a:t>
            </a:r>
          </a:p>
        </p:txBody>
      </p:sp>
      <p:pic>
        <p:nvPicPr>
          <p:cNvPr id="7172" name="Picture 4" descr="Postavičky, děti | Drawing for kids, Art drawings for kids, Stick figure  drawing">
            <a:extLst>
              <a:ext uri="{FF2B5EF4-FFF2-40B4-BE49-F238E27FC236}">
                <a16:creationId xmlns:a16="http://schemas.microsoft.com/office/drawing/2014/main" id="{75A4CFB9-63E4-4AD3-87A7-C66AF826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8" y="3026558"/>
            <a:ext cx="2808219" cy="31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4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E1813-19C1-4455-AA58-105D63E6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Ďakujeme za pozornosť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289C6F-6A3B-437C-8BFF-469E51A7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sz="7000" dirty="0"/>
              <a:t>					Tešíme na budúcich prvákov </a:t>
            </a:r>
            <a:r>
              <a:rPr lang="sk-SK" sz="5800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sk-SK" dirty="0"/>
              <a:t> 														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															</a:t>
            </a:r>
            <a:r>
              <a:rPr lang="sk-SK" sz="3800" dirty="0"/>
              <a:t>Mgr. Eva Krajčiová </a:t>
            </a:r>
          </a:p>
          <a:p>
            <a:pPr marL="0" indent="0">
              <a:buNone/>
            </a:pPr>
            <a:r>
              <a:rPr lang="sk-SK" sz="3800" dirty="0"/>
              <a:t>															 Školská špeciálna pedagogička </a:t>
            </a:r>
          </a:p>
          <a:p>
            <a:pPr marL="0" indent="0">
              <a:buNone/>
            </a:pPr>
            <a:r>
              <a:rPr lang="sk-SK" sz="3800" b="1" dirty="0"/>
              <a:t>															Spojená škola Belá,</a:t>
            </a:r>
          </a:p>
          <a:p>
            <a:pPr marL="0" indent="0">
              <a:buNone/>
            </a:pPr>
            <a:r>
              <a:rPr lang="sk-SK" sz="3800" b="1" dirty="0"/>
              <a:t>															Oslobodenia 165, 013 05</a:t>
            </a:r>
            <a:endParaRPr lang="sk-SK" sz="3800" dirty="0"/>
          </a:p>
          <a:p>
            <a:pPr marL="0" indent="0">
              <a:buNone/>
            </a:pPr>
            <a:r>
              <a:rPr lang="sk-SK" sz="3800" dirty="0"/>
              <a:t>													Zdroje obrázkov: internet</a:t>
            </a:r>
          </a:p>
        </p:txBody>
      </p:sp>
      <p:pic>
        <p:nvPicPr>
          <p:cNvPr id="4" name="Picture 2" descr="Úvodná stránka">
            <a:extLst>
              <a:ext uri="{FF2B5EF4-FFF2-40B4-BE49-F238E27FC236}">
                <a16:creationId xmlns:a16="http://schemas.microsoft.com/office/drawing/2014/main" id="{30167734-9B51-41E3-85CC-4A572AD2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950" y="689113"/>
            <a:ext cx="1563912" cy="15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4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47CFF-892F-46F0-9CBE-4CEB8CBB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Už viem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7DD3C7-36D7-4D47-991A-85753F5A9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Volám sa.... .</a:t>
            </a:r>
          </a:p>
          <a:p>
            <a:r>
              <a:rPr lang="sk-SK" dirty="0"/>
              <a:t>Mám.... rokov. </a:t>
            </a:r>
          </a:p>
          <a:p>
            <a:r>
              <a:rPr lang="sk-SK" dirty="0"/>
              <a:t>Moja mamina sa volá.... .</a:t>
            </a:r>
          </a:p>
          <a:p>
            <a:r>
              <a:rPr lang="sk-SK" dirty="0"/>
              <a:t>Môj ocino sa volá.... .</a:t>
            </a:r>
          </a:p>
          <a:p>
            <a:r>
              <a:rPr lang="sk-SK" dirty="0"/>
              <a:t>Mám sestru/brata... .</a:t>
            </a:r>
          </a:p>
        </p:txBody>
      </p:sp>
      <p:pic>
        <p:nvPicPr>
          <p:cNvPr id="1028" name="Picture 4" descr="Zápis do 1. ročníka - Základná škola Podzáhradná">
            <a:extLst>
              <a:ext uri="{FF2B5EF4-FFF2-40B4-BE49-F238E27FC236}">
                <a16:creationId xmlns:a16="http://schemas.microsoft.com/office/drawing/2014/main" id="{F4CA2DFB-5158-49CE-B8E6-149A8D32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84" y="2703074"/>
            <a:ext cx="3680867" cy="30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6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A7E2E-8595-47AB-80B7-7690B3EF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Mám zvládnuté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BD9D27-3761-4B4B-A500-3ED8725C4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Vyslabikovať (vytlieskať) slová.</a:t>
            </a:r>
          </a:p>
          <a:p>
            <a:r>
              <a:rPr lang="sk-SK" dirty="0"/>
              <a:t>Počujem prvú hlásku v slove.</a:t>
            </a:r>
          </a:p>
          <a:p>
            <a:r>
              <a:rPr lang="sk-SK" dirty="0"/>
              <a:t>Počujem poslednú slabiku v slove.</a:t>
            </a:r>
          </a:p>
          <a:p>
            <a:r>
              <a:rPr lang="sk-SK" dirty="0"/>
              <a:t>Rozoznať či sú dve slabiky rovnaké alebo nie.</a:t>
            </a:r>
          </a:p>
          <a:p>
            <a:r>
              <a:rPr lang="sk-SK" dirty="0"/>
              <a:t>Viem povedať všetky hlásky.</a:t>
            </a:r>
          </a:p>
          <a:p>
            <a:pPr marL="0" indent="0">
              <a:buNone/>
            </a:pPr>
            <a:r>
              <a:rPr lang="sk-SK" dirty="0"/>
              <a:t>  </a:t>
            </a:r>
          </a:p>
          <a:p>
            <a:endParaRPr lang="sk-SK" dirty="0"/>
          </a:p>
        </p:txBody>
      </p:sp>
      <p:pic>
        <p:nvPicPr>
          <p:cNvPr id="2050" name="Picture 2" descr="Výsledok vyhľadávania obrázkov pre dopyt škola volá kreslené obrázky | Kids  school, Primary school, Character">
            <a:extLst>
              <a:ext uri="{FF2B5EF4-FFF2-40B4-BE49-F238E27FC236}">
                <a16:creationId xmlns:a16="http://schemas.microsoft.com/office/drawing/2014/main" id="{F40F0455-DB4D-4DDB-A1D4-5EDA6168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2" y="3092242"/>
            <a:ext cx="36671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4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6F01F-4CE7-4988-89C8-EBB09755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Poznám niektoré písmena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854F3E7-9776-4836-9BFF-83FE120CE276}"/>
              </a:ext>
            </a:extLst>
          </p:cNvPr>
          <p:cNvSpPr txBox="1"/>
          <p:nvPr/>
        </p:nvSpPr>
        <p:spPr>
          <a:xfrm>
            <a:off x="1880154" y="3269654"/>
            <a:ext cx="53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BF06D5-F180-4DB7-B86C-EE1044FFB8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5400" y="2557463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BFFDD40-BE78-4D5F-AA41-E5FE44794595}"/>
              </a:ext>
            </a:extLst>
          </p:cNvPr>
          <p:cNvSpPr txBox="1"/>
          <p:nvPr/>
        </p:nvSpPr>
        <p:spPr>
          <a:xfrm>
            <a:off x="4727716" y="4143761"/>
            <a:ext cx="308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515CB05-97AE-47CA-ADF5-AA8ED648A4CB}"/>
              </a:ext>
            </a:extLst>
          </p:cNvPr>
          <p:cNvSpPr txBox="1"/>
          <p:nvPr/>
        </p:nvSpPr>
        <p:spPr>
          <a:xfrm>
            <a:off x="2199861" y="4676152"/>
            <a:ext cx="475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17D1328-A187-4A45-8F83-A64CD47DFC9E}"/>
              </a:ext>
            </a:extLst>
          </p:cNvPr>
          <p:cNvSpPr txBox="1"/>
          <p:nvPr/>
        </p:nvSpPr>
        <p:spPr>
          <a:xfrm>
            <a:off x="7005429" y="2966182"/>
            <a:ext cx="53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AF5C16A-B452-47C5-9F50-9DF1887D9A95}"/>
              </a:ext>
            </a:extLst>
          </p:cNvPr>
          <p:cNvSpPr txBox="1"/>
          <p:nvPr/>
        </p:nvSpPr>
        <p:spPr>
          <a:xfrm>
            <a:off x="8620540" y="3027689"/>
            <a:ext cx="53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DB35CAB-69BC-48B4-9AC0-252C40C497E7}"/>
              </a:ext>
            </a:extLst>
          </p:cNvPr>
          <p:cNvSpPr txBox="1"/>
          <p:nvPr/>
        </p:nvSpPr>
        <p:spPr>
          <a:xfrm>
            <a:off x="6536634" y="4328427"/>
            <a:ext cx="53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ABD3E627-C522-4A05-A8A9-5505F751CE2F}"/>
              </a:ext>
            </a:extLst>
          </p:cNvPr>
          <p:cNvSpPr txBox="1"/>
          <p:nvPr/>
        </p:nvSpPr>
        <p:spPr>
          <a:xfrm>
            <a:off x="4505741" y="2874857"/>
            <a:ext cx="53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rgbClr val="002060"/>
                </a:solidFill>
              </a:rPr>
              <a:t>K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377A5F4-7B22-4F05-B35D-EDF707AB13B5}"/>
              </a:ext>
            </a:extLst>
          </p:cNvPr>
          <p:cNvSpPr txBox="1"/>
          <p:nvPr/>
        </p:nvSpPr>
        <p:spPr>
          <a:xfrm>
            <a:off x="5521187" y="4903425"/>
            <a:ext cx="53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>
                <a:solidFill>
                  <a:schemeClr val="accent2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15" name="Šípka: doprava 14">
            <a:extLst>
              <a:ext uri="{FF2B5EF4-FFF2-40B4-BE49-F238E27FC236}">
                <a16:creationId xmlns:a16="http://schemas.microsoft.com/office/drawing/2014/main" id="{A9A2CD4F-9FBC-4F36-BA8F-48053A5103C1}"/>
              </a:ext>
            </a:extLst>
          </p:cNvPr>
          <p:cNvSpPr/>
          <p:nvPr/>
        </p:nvSpPr>
        <p:spPr>
          <a:xfrm>
            <a:off x="7222435" y="319847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A4387E27-BA1D-43C1-8ECD-6D6F64E2EEE1}"/>
              </a:ext>
            </a:extLst>
          </p:cNvPr>
          <p:cNvSpPr/>
          <p:nvPr/>
        </p:nvSpPr>
        <p:spPr>
          <a:xfrm>
            <a:off x="3311755" y="3898131"/>
            <a:ext cx="537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</a:p>
        </p:txBody>
      </p:sp>
      <p:pic>
        <p:nvPicPr>
          <p:cNvPr id="3074" name="Picture 2" descr="Vektor Kreslené děti čtení knihy a sedí na abecedu bloky #67088291 |  fotobanka Fotky&amp;Foto">
            <a:extLst>
              <a:ext uri="{FF2B5EF4-FFF2-40B4-BE49-F238E27FC236}">
                <a16:creationId xmlns:a16="http://schemas.microsoft.com/office/drawing/2014/main" id="{8A9652AE-5BB3-4CB8-B3EC-2411F446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60" y="3861192"/>
            <a:ext cx="2184366" cy="20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9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6E9A1-A503-4159-90DF-276E69EC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Poznám niektoré čísla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AAFCF24E-207A-4D73-B54B-069CDE2B98D6}"/>
              </a:ext>
            </a:extLst>
          </p:cNvPr>
          <p:cNvSpPr/>
          <p:nvPr/>
        </p:nvSpPr>
        <p:spPr>
          <a:xfrm>
            <a:off x="1721494" y="3752257"/>
            <a:ext cx="510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FC6E145-B0E0-4055-B2C1-2E1A37BBC7BB}"/>
              </a:ext>
            </a:extLst>
          </p:cNvPr>
          <p:cNvSpPr/>
          <p:nvPr/>
        </p:nvSpPr>
        <p:spPr>
          <a:xfrm>
            <a:off x="5678003" y="3102020"/>
            <a:ext cx="510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DCA157DE-9171-4381-9607-AF9F43776391}"/>
              </a:ext>
            </a:extLst>
          </p:cNvPr>
          <p:cNvSpPr/>
          <p:nvPr/>
        </p:nvSpPr>
        <p:spPr>
          <a:xfrm>
            <a:off x="9395852" y="2640355"/>
            <a:ext cx="510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9E87AA3-EA06-450D-8783-0DA651027EBE}"/>
              </a:ext>
            </a:extLst>
          </p:cNvPr>
          <p:cNvSpPr/>
          <p:nvPr/>
        </p:nvSpPr>
        <p:spPr>
          <a:xfrm>
            <a:off x="2832497" y="2967335"/>
            <a:ext cx="4587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/>
              <a:t>1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E0DC3B82-290C-4DBC-91E3-DBD4A85A75DF}"/>
              </a:ext>
            </a:extLst>
          </p:cNvPr>
          <p:cNvSpPr/>
          <p:nvPr/>
        </p:nvSpPr>
        <p:spPr>
          <a:xfrm>
            <a:off x="3968412" y="3648672"/>
            <a:ext cx="510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0F6EF316-5AE3-4F0D-91F3-ED6B6B519C3B}"/>
              </a:ext>
            </a:extLst>
          </p:cNvPr>
          <p:cNvSpPr/>
          <p:nvPr/>
        </p:nvSpPr>
        <p:spPr>
          <a:xfrm>
            <a:off x="4715964" y="4952538"/>
            <a:ext cx="537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1C3236B4-3CAC-4973-A0CD-D3C702BE6BAD}"/>
              </a:ext>
            </a:extLst>
          </p:cNvPr>
          <p:cNvSpPr/>
          <p:nvPr/>
        </p:nvSpPr>
        <p:spPr>
          <a:xfrm>
            <a:off x="1992488" y="4973861"/>
            <a:ext cx="510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9284C33-0520-4B47-8B78-9F3E6A2FDFC4}"/>
              </a:ext>
            </a:extLst>
          </p:cNvPr>
          <p:cNvSpPr/>
          <p:nvPr/>
        </p:nvSpPr>
        <p:spPr>
          <a:xfrm>
            <a:off x="6361627" y="4386132"/>
            <a:ext cx="537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BB4B3558-9947-4651-ACE4-9740A0B8C0DF}"/>
              </a:ext>
            </a:extLst>
          </p:cNvPr>
          <p:cNvSpPr/>
          <p:nvPr/>
        </p:nvSpPr>
        <p:spPr>
          <a:xfrm>
            <a:off x="7805591" y="2837650"/>
            <a:ext cx="510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4100" name="Picture 4" descr="Nursery 'Watch me Learn' workshop | Hamilton Academy">
            <a:extLst>
              <a:ext uri="{FF2B5EF4-FFF2-40B4-BE49-F238E27FC236}">
                <a16:creationId xmlns:a16="http://schemas.microsoft.com/office/drawing/2014/main" id="{2FAE913E-A543-45A8-BEBE-F6DE4923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08" y="3833657"/>
            <a:ext cx="3040053" cy="22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4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22C21-B976-40FE-9F95-7556A3E6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Viem určiť kde je: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FE1ED0-EFF9-4565-9D7F-6BD283290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Hore, dole, vľavo, vpravo, vpredu, vzadu.</a:t>
            </a:r>
          </a:p>
          <a:p>
            <a:r>
              <a:rPr lang="sk-SK" dirty="0"/>
              <a:t>Prvý, posledný, predposledný.</a:t>
            </a:r>
          </a:p>
        </p:txBody>
      </p:sp>
      <p:pic>
        <p:nvPicPr>
          <p:cNvPr id="5124" name="Picture 4" descr="Happy kids clipart Little kids holding their toys. Kids svg | Etsy">
            <a:extLst>
              <a:ext uri="{FF2B5EF4-FFF2-40B4-BE49-F238E27FC236}">
                <a16:creationId xmlns:a16="http://schemas.microsoft.com/office/drawing/2014/main" id="{68BACB4D-E963-4CDB-A5D5-1ED267F2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72" y="3578273"/>
            <a:ext cx="3773353" cy="25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3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0C78B-B647-456F-9A5F-252D492A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Poznám geometrické tvary a farby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69B661-55B2-47FF-A297-EDFDDD51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188A331-B5E8-403A-A7D6-3EE304313E39}"/>
              </a:ext>
            </a:extLst>
          </p:cNvPr>
          <p:cNvSpPr/>
          <p:nvPr/>
        </p:nvSpPr>
        <p:spPr>
          <a:xfrm>
            <a:off x="2651677" y="2574009"/>
            <a:ext cx="3048000" cy="1245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Vývojový diagram: spojnica 4">
            <a:extLst>
              <a:ext uri="{FF2B5EF4-FFF2-40B4-BE49-F238E27FC236}">
                <a16:creationId xmlns:a16="http://schemas.microsoft.com/office/drawing/2014/main" id="{D99F0297-6BF2-412D-B681-73BC247E4931}"/>
              </a:ext>
            </a:extLst>
          </p:cNvPr>
          <p:cNvSpPr/>
          <p:nvPr/>
        </p:nvSpPr>
        <p:spPr>
          <a:xfrm>
            <a:off x="1027875" y="2494151"/>
            <a:ext cx="1258956" cy="1325563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Vývojový diagram: proces 5">
            <a:extLst>
              <a:ext uri="{FF2B5EF4-FFF2-40B4-BE49-F238E27FC236}">
                <a16:creationId xmlns:a16="http://schemas.microsoft.com/office/drawing/2014/main" id="{3B3372DD-1893-47C1-9C44-82713DD64C29}"/>
              </a:ext>
            </a:extLst>
          </p:cNvPr>
          <p:cNvSpPr/>
          <p:nvPr/>
        </p:nvSpPr>
        <p:spPr>
          <a:xfrm>
            <a:off x="8653650" y="2725429"/>
            <a:ext cx="1258956" cy="132556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Vývojový diagram: proces 6">
            <a:extLst>
              <a:ext uri="{FF2B5EF4-FFF2-40B4-BE49-F238E27FC236}">
                <a16:creationId xmlns:a16="http://schemas.microsoft.com/office/drawing/2014/main" id="{DFFF5B79-CAE3-4FE9-80F1-09931008886A}"/>
              </a:ext>
            </a:extLst>
          </p:cNvPr>
          <p:cNvSpPr/>
          <p:nvPr/>
        </p:nvSpPr>
        <p:spPr>
          <a:xfrm>
            <a:off x="5342487" y="4494741"/>
            <a:ext cx="3657600" cy="1325563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Vývojový diagram: spojnica 7">
            <a:extLst>
              <a:ext uri="{FF2B5EF4-FFF2-40B4-BE49-F238E27FC236}">
                <a16:creationId xmlns:a16="http://schemas.microsoft.com/office/drawing/2014/main" id="{25729AC7-1954-46BC-8BE5-21145A4D7471}"/>
              </a:ext>
            </a:extLst>
          </p:cNvPr>
          <p:cNvSpPr/>
          <p:nvPr/>
        </p:nvSpPr>
        <p:spPr>
          <a:xfrm>
            <a:off x="3779352" y="4431952"/>
            <a:ext cx="1258956" cy="132556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Rovnoramenný trojuholník 8">
            <a:extLst>
              <a:ext uri="{FF2B5EF4-FFF2-40B4-BE49-F238E27FC236}">
                <a16:creationId xmlns:a16="http://schemas.microsoft.com/office/drawing/2014/main" id="{C8D0F891-11E8-45AA-9E8E-052C3B84A551}"/>
              </a:ext>
            </a:extLst>
          </p:cNvPr>
          <p:cNvSpPr/>
          <p:nvPr/>
        </p:nvSpPr>
        <p:spPr>
          <a:xfrm>
            <a:off x="5806108" y="2670898"/>
            <a:ext cx="1802296" cy="170987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Rovnoramenný trojuholník 9">
            <a:extLst>
              <a:ext uri="{FF2B5EF4-FFF2-40B4-BE49-F238E27FC236}">
                <a16:creationId xmlns:a16="http://schemas.microsoft.com/office/drawing/2014/main" id="{4AE82118-6166-425F-9E82-7A64A8C43DC6}"/>
              </a:ext>
            </a:extLst>
          </p:cNvPr>
          <p:cNvSpPr/>
          <p:nvPr/>
        </p:nvSpPr>
        <p:spPr>
          <a:xfrm>
            <a:off x="1390252" y="3996461"/>
            <a:ext cx="1802296" cy="170987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Vývojový diagram: proces 10">
            <a:extLst>
              <a:ext uri="{FF2B5EF4-FFF2-40B4-BE49-F238E27FC236}">
                <a16:creationId xmlns:a16="http://schemas.microsoft.com/office/drawing/2014/main" id="{3AC83E9F-6B8C-48D4-B390-37923AC03C57}"/>
              </a:ext>
            </a:extLst>
          </p:cNvPr>
          <p:cNvSpPr/>
          <p:nvPr/>
        </p:nvSpPr>
        <p:spPr>
          <a:xfrm>
            <a:off x="9868725" y="4219488"/>
            <a:ext cx="1258956" cy="1325563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3394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F6C3D-10CB-4FAF-A57B-2F14DACF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Viem: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10EDC5-441A-49D5-98D5-DBE244E2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Odpovedať na otázky. </a:t>
            </a:r>
          </a:p>
          <a:p>
            <a:r>
              <a:rPr lang="sk-SK" dirty="0"/>
              <a:t>Viem prerozprávať príbeh. </a:t>
            </a:r>
          </a:p>
          <a:p>
            <a:r>
              <a:rPr lang="sk-SK" dirty="0"/>
              <a:t>Prerozprávať obsah krátkej rozprávky a pochopiť jej obsah. </a:t>
            </a:r>
          </a:p>
        </p:txBody>
      </p:sp>
      <p:pic>
        <p:nvPicPr>
          <p:cNvPr id="6146" name="Picture 2" descr="Výsledok vyhľadávania obrázkov pre dopyt fotenie deti v skolke kreslene |  Character, Fictional characters, Charlie brown">
            <a:extLst>
              <a:ext uri="{FF2B5EF4-FFF2-40B4-BE49-F238E27FC236}">
                <a16:creationId xmlns:a16="http://schemas.microsoft.com/office/drawing/2014/main" id="{0A62AF27-F5CF-4490-B3BC-8E18C171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89" y="4260181"/>
            <a:ext cx="4899784" cy="18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504D5-9360-4A04-B43B-AE9E7DC9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Viem nakresliť postavu</a:t>
            </a:r>
          </a:p>
        </p:txBody>
      </p:sp>
      <p:pic>
        <p:nvPicPr>
          <p:cNvPr id="1026" name="Picture 2" descr="Detská kresba - Modrý koník">
            <a:extLst>
              <a:ext uri="{FF2B5EF4-FFF2-40B4-BE49-F238E27FC236}">
                <a16:creationId xmlns:a16="http://schemas.microsoft.com/office/drawing/2014/main" id="{1182BF9C-40EE-4F42-85C0-B21BD9C5C1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" r="3906" b="6059"/>
          <a:stretch/>
        </p:blipFill>
        <p:spPr bwMode="auto">
          <a:xfrm>
            <a:off x="3697356" y="2746955"/>
            <a:ext cx="5022574" cy="32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23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TM02900743[[fn=Prírodný]]</Template>
  <TotalTime>105</TotalTime>
  <Words>338</Words>
  <Application>Microsoft Office PowerPoint</Application>
  <PresentationFormat>Širokouhlá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Prírodný</vt:lpstr>
      <vt:lpstr>    Čo by mal vedieť predškolák pri zápise do prvého ročníka</vt:lpstr>
      <vt:lpstr>Už viem </vt:lpstr>
      <vt:lpstr>Mám zvládnuté</vt:lpstr>
      <vt:lpstr>Poznám niektoré písmena</vt:lpstr>
      <vt:lpstr>Poznám niektoré čísla</vt:lpstr>
      <vt:lpstr>Viem určiť kde je:</vt:lpstr>
      <vt:lpstr>Poznám geometrické tvary a farby</vt:lpstr>
      <vt:lpstr>Viem:</vt:lpstr>
      <vt:lpstr>Viem nakresliť postavu</vt:lpstr>
      <vt:lpstr>Mám zvládnutú jemnú a hrubú motoriku</vt:lpstr>
      <vt:lpstr>Ďakujeme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by mal vedieť predškolák</dc:title>
  <dc:creator>Eva Krajčiová</dc:creator>
  <cp:lastModifiedBy>Silvia Mariašová</cp:lastModifiedBy>
  <cp:revision>11</cp:revision>
  <dcterms:created xsi:type="dcterms:W3CDTF">2021-03-11T11:21:15Z</dcterms:created>
  <dcterms:modified xsi:type="dcterms:W3CDTF">2021-03-12T09:46:26Z</dcterms:modified>
</cp:coreProperties>
</file>