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  <p:sldId id="268" r:id="rId9"/>
    <p:sldId id="262" r:id="rId10"/>
    <p:sldId id="269" r:id="rId11"/>
    <p:sldId id="263" r:id="rId12"/>
    <p:sldId id="264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97B7-0FCA-4C3D-A9DA-6F6E6C39358F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D7AB-C3D4-4D67-8863-843E6D574D4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077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0F220-E557-4812-B7AE-F7237EBD688B}" type="slidenum">
              <a:rPr lang="en-US" altLang="sk-SK"/>
              <a:pPr>
                <a:spcBef>
                  <a:spcPct val="0"/>
                </a:spcBef>
              </a:pPr>
              <a:t>1</a:t>
            </a:fld>
            <a:endParaRPr lang="en-US" altLang="sk-SK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29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F76CF-B114-472F-96AE-064861543086}" type="slidenum">
              <a:rPr lang="en-US" altLang="sk-SK"/>
              <a:pPr>
                <a:spcBef>
                  <a:spcPct val="0"/>
                </a:spcBef>
              </a:pPr>
              <a:t>2</a:t>
            </a:fld>
            <a:endParaRPr lang="en-US" altLang="sk-S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73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59A038-6992-4A56-8F25-0C54CB7BEA7B}" type="slidenum">
              <a:rPr lang="en-US" altLang="sk-SK"/>
              <a:pPr>
                <a:spcBef>
                  <a:spcPct val="0"/>
                </a:spcBef>
              </a:pPr>
              <a:t>3</a:t>
            </a:fld>
            <a:endParaRPr lang="en-US" altLang="sk-SK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2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0FA71-C854-4D76-9BBA-70B9F7BEE55E}" type="slidenum">
              <a:rPr lang="en-US" altLang="sk-SK"/>
              <a:pPr>
                <a:spcBef>
                  <a:spcPct val="0"/>
                </a:spcBef>
              </a:pPr>
              <a:t>4</a:t>
            </a:fld>
            <a:endParaRPr lang="en-US" alt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0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8A643-0886-48B1-A44A-AD216BD1FA19}" type="slidenum">
              <a:rPr lang="en-US" altLang="sk-SK"/>
              <a:pPr>
                <a:spcBef>
                  <a:spcPct val="0"/>
                </a:spcBef>
              </a:pPr>
              <a:t>6</a:t>
            </a:fld>
            <a:endParaRPr lang="en-US" altLang="sk-SK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6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0AF5A-0D1A-4513-8835-1F141476F8A2}" type="slidenum">
              <a:rPr lang="en-US" altLang="sk-SK"/>
              <a:pPr>
                <a:spcBef>
                  <a:spcPct val="0"/>
                </a:spcBef>
              </a:pPr>
              <a:t>9</a:t>
            </a:fld>
            <a:endParaRPr lang="en-US" altLang="sk-SK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28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33B2B-4D94-44B5-9917-2DF90760FA65}" type="slidenum">
              <a:rPr lang="en-US" altLang="sk-SK"/>
              <a:pPr>
                <a:spcBef>
                  <a:spcPct val="0"/>
                </a:spcBef>
              </a:pPr>
              <a:t>11</a:t>
            </a:fld>
            <a:endParaRPr lang="en-US" altLang="sk-S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1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091A80-F566-4EC4-A3D5-BC2272294718}" type="slidenum">
              <a:rPr lang="en-US" altLang="sk-SK"/>
              <a:pPr>
                <a:spcBef>
                  <a:spcPct val="0"/>
                </a:spcBef>
              </a:pPr>
              <a:t>12</a:t>
            </a:fld>
            <a:endParaRPr lang="en-US" altLang="sk-SK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07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0516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610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14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445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695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50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543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009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00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2767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882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506-2B37-46B3-AD41-E3F71F5DD8F2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256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426720"/>
            <a:ext cx="11262868" cy="1328929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1800" b="1" dirty="0" smtClean="0">
                <a:latin typeface="Comic Sans MS" panose="030F0702030302020204" pitchFamily="66" charset="0"/>
              </a:rPr>
              <a:t>Zdravím, </a:t>
            </a:r>
            <a:br>
              <a:rPr lang="sk-SK" altLang="sk-SK" sz="1800" b="1" dirty="0" smtClean="0">
                <a:latin typeface="Comic Sans MS" panose="030F0702030302020204" pitchFamily="66" charset="0"/>
              </a:rPr>
            </a:br>
            <a:r>
              <a:rPr lang="sk-SK" altLang="sk-SK" sz="1800" b="1" dirty="0" smtClean="0">
                <a:latin typeface="Comic Sans MS" panose="030F0702030302020204" pitchFamily="66" charset="0"/>
              </a:rPr>
              <a:t>túto  tému si poznač do zošita BIO. Tvojou úlohou je nielen zapísať, ale aj </a:t>
            </a:r>
            <a:r>
              <a:rPr lang="sk-SK" altLang="sk-SK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spoznať zástupcov lúčnych rastlín a húb.</a:t>
            </a:r>
            <a:r>
              <a:rPr lang="sk-SK" altLang="sk-SK" sz="1800" b="1" dirty="0" smtClean="0">
                <a:latin typeface="Comic Sans MS" panose="030F0702030302020204" pitchFamily="66" charset="0"/>
              </a:rPr>
              <a:t> Ak chceš, tak nejakú rastlinu a hubu si môžeš nakresliť.</a:t>
            </a:r>
            <a:br>
              <a:rPr lang="sk-SK" altLang="sk-SK" sz="1800" b="1" dirty="0" smtClean="0">
                <a:latin typeface="Comic Sans MS" panose="030F0702030302020204" pitchFamily="66" charset="0"/>
              </a:rPr>
            </a:br>
            <a:r>
              <a:rPr lang="sk-SK" alt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Lúčne rastliny </a:t>
            </a:r>
            <a:r>
              <a:rPr lang="sk-SK" alt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sk-SK" alt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huby         9.týždeň</a:t>
            </a:r>
            <a:endParaRPr lang="sk-SK" altLang="sk-SK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81878" y="1944116"/>
            <a:ext cx="11267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typické rastliny lúk sú najmä lúčne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trávy a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byliny;</a:t>
            </a:r>
            <a:endParaRPr lang="sk-SK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n</a:t>
            </a:r>
            <a:r>
              <a:rPr lang="sk-SK" sz="2000" b="1" dirty="0" smtClean="0">
                <a:latin typeface="Comic Sans MS" panose="030F0702030302020204" pitchFamily="66" charset="0"/>
              </a:rPr>
              <a:t>a lúke rastú v určitých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vrstvách</a:t>
            </a:r>
            <a:r>
              <a:rPr lang="sk-SK" sz="2000" b="1" dirty="0" smtClean="0">
                <a:latin typeface="Comic Sans MS" panose="030F0702030302020204" pitchFamily="66" charset="0"/>
              </a:rPr>
              <a:t> (</a:t>
            </a:r>
            <a:r>
              <a:rPr lang="sk-SK" sz="2000" b="1" dirty="0" err="1" smtClean="0">
                <a:latin typeface="Comic Sans MS" panose="030F0702030302020204" pitchFamily="66" charset="0"/>
              </a:rPr>
              <a:t>etážach</a:t>
            </a:r>
            <a:r>
              <a:rPr lang="sk-SK" sz="2000" b="1" dirty="0" smtClean="0">
                <a:latin typeface="Comic Sans MS" panose="030F0702030302020204" pitchFamily="66" charset="0"/>
              </a:rPr>
              <a:t>) :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41" y="3003549"/>
            <a:ext cx="5043528" cy="324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6648360" y="3108449"/>
            <a:ext cx="491296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rstva vyčnievajúcich stebiel a bylín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733704" y="5555022"/>
            <a:ext cx="309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koreňová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vrstva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790944" y="4780010"/>
            <a:ext cx="3734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rstva nízkych tráv a bylín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733704" y="4101017"/>
            <a:ext cx="4401518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rstva vysokých stebiel a bylín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6434328" y="2770632"/>
            <a:ext cx="11303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C\Desktop\Obrázo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139" y="2028762"/>
            <a:ext cx="1158875" cy="87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4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umanček kamilkový (harmanček) - účinky, zber a užívanie (ča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520">
            <a:off x="543034" y="884987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9347157" y="5699738"/>
            <a:ext cx="1917513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ja-JP" sz="20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Ďatelina lúčna</a:t>
            </a:r>
          </a:p>
        </p:txBody>
      </p:sp>
      <p:sp>
        <p:nvSpPr>
          <p:cNvPr id="6" name="Obdĺžnik 5"/>
          <p:cNvSpPr/>
          <p:nvPr/>
        </p:nvSpPr>
        <p:spPr>
          <a:xfrm>
            <a:off x="1890670" y="5196780"/>
            <a:ext cx="2640466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Rumanček kamilkový</a:t>
            </a:r>
          </a:p>
        </p:txBody>
      </p:sp>
      <p:pic>
        <p:nvPicPr>
          <p:cNvPr id="10244" name="Picture 4" descr="Menej známe antioxidanty... Vedeli ste o ďateline lúčnej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2817">
            <a:off x="6091209" y="1674762"/>
            <a:ext cx="5758540" cy="383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8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71" y="198774"/>
            <a:ext cx="2428875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Buriny</a:t>
            </a:r>
            <a:b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k-SK" alt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654801" y="1892301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6390" name="Picture 11" descr="VÃ½sledok vyhÄ¾adÃ¡vania obrÃ¡zkov pre dopyt pupe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964" y="12211050"/>
            <a:ext cx="693737" cy="46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upenec roľný | Dr. Kresán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9956">
            <a:off x="8208952" y="3595813"/>
            <a:ext cx="3599026" cy="240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ichliač roľný - Fotografia - Fotogaléria | ePhoto.sk - fot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3797">
            <a:off x="723033" y="3447067"/>
            <a:ext cx="4000501" cy="269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Ostropestrec – zázračný bodliak, ktorý lieči | Pestrec.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8487">
            <a:off x="7558349" y="300790"/>
            <a:ext cx="4248366" cy="254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Nahuby.sk - Fotografia - mak vlčí Papaver rhoeas L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4999">
            <a:off x="1529408" y="538385"/>
            <a:ext cx="3870580" cy="258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Čakanka obyčajná (Cichorium intybus), Koreninová a liečivá záhr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104" y="2169300"/>
            <a:ext cx="2780777" cy="37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093329" y="2904712"/>
            <a:ext cx="1055097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Bodliak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464698" y="6138785"/>
            <a:ext cx="1088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Pichliač</a:t>
            </a:r>
          </a:p>
        </p:txBody>
      </p:sp>
      <p:sp>
        <p:nvSpPr>
          <p:cNvPr id="4" name="Obdĺžnik 3"/>
          <p:cNvSpPr/>
          <p:nvPr/>
        </p:nvSpPr>
        <p:spPr>
          <a:xfrm>
            <a:off x="170243" y="1461052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Mak vlčí</a:t>
            </a:r>
          </a:p>
        </p:txBody>
      </p:sp>
      <p:sp>
        <p:nvSpPr>
          <p:cNvPr id="5" name="Obdĺžnik 4"/>
          <p:cNvSpPr/>
          <p:nvPr/>
        </p:nvSpPr>
        <p:spPr>
          <a:xfrm>
            <a:off x="6344575" y="6048346"/>
            <a:ext cx="11817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Čakanka</a:t>
            </a:r>
          </a:p>
        </p:txBody>
      </p:sp>
      <p:sp>
        <p:nvSpPr>
          <p:cNvPr id="6" name="Obdĺžnik 5"/>
          <p:cNvSpPr/>
          <p:nvPr/>
        </p:nvSpPr>
        <p:spPr>
          <a:xfrm>
            <a:off x="10756416" y="6138785"/>
            <a:ext cx="114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000" b="1" dirty="0">
                <a:latin typeface="Comic Sans MS" panose="030F0702030302020204" pitchFamily="66" charset="0"/>
              </a:rPr>
              <a:t>Pupenec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2796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573" y="290136"/>
            <a:ext cx="2638459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Huby na lúkach:</a:t>
            </a: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k-SK" alt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601913" y="3676650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8437" name="Picture 9" descr="VÃ½sledok vyhÄ¾adÃ¡vania obrÃ¡zkov pre dopyt taneÄnica poÄ¾n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3977">
            <a:off x="273462" y="1396985"/>
            <a:ext cx="4656901" cy="391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VÃ½sledok vyhÄ¾adÃ¡vania obrÃ¡zkov pre dopyt bedÄ¾a vysok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695" y="2897160"/>
            <a:ext cx="3028641" cy="376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9016678" y="4028972"/>
            <a:ext cx="19928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Pečiarka poľná</a:t>
            </a:r>
          </a:p>
        </p:txBody>
      </p:sp>
      <p:sp>
        <p:nvSpPr>
          <p:cNvPr id="3" name="Obdĺžnik 2"/>
          <p:cNvSpPr/>
          <p:nvPr/>
        </p:nvSpPr>
        <p:spPr>
          <a:xfrm>
            <a:off x="5228898" y="2123213"/>
            <a:ext cx="19287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Bedľa vysoká </a:t>
            </a:r>
          </a:p>
        </p:txBody>
      </p:sp>
      <p:sp>
        <p:nvSpPr>
          <p:cNvPr id="4" name="Obdĺžnik 3"/>
          <p:cNvSpPr/>
          <p:nvPr/>
        </p:nvSpPr>
        <p:spPr>
          <a:xfrm>
            <a:off x="1940579" y="5515229"/>
            <a:ext cx="21739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Tanečnica poľná</a:t>
            </a:r>
          </a:p>
        </p:txBody>
      </p:sp>
      <p:pic>
        <p:nvPicPr>
          <p:cNvPr id="11" name="Picture 11" descr="VÃ½sledok vyhÄ¾adÃ¡vania obrÃ¡zkov pre dopyt peÄiarka poÄ¾nÃ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773">
            <a:off x="7489578" y="451956"/>
            <a:ext cx="4450928" cy="333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42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284" y="353977"/>
            <a:ext cx="11246132" cy="345779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Lúčne 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trávy: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majú </a:t>
            </a:r>
            <a:r>
              <a:rPr lang="sk-SK" altLang="sk-SK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zväzkovité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korene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a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dutú stonku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, ktorú nazývame </a:t>
            </a:r>
            <a:r>
              <a:rPr lang="sk-SK" alt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steblo,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z plnej časti stonky (</a:t>
            </a:r>
            <a:r>
              <a:rPr lang="sk-SK" altLang="sk-SK" sz="2000" b="1" u="sng" dirty="0" smtClean="0">
                <a:latin typeface="Comic Sans MS" panose="030F0702030302020204" pitchFamily="66" charset="0"/>
              </a:rPr>
              <a:t>kolienka)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 vyrastá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list,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steblo je ukončené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súkvetím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, ktoré sa nazýva </a:t>
            </a:r>
            <a:r>
              <a:rPr lang="sk-SK" alt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klas.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latin typeface="Comic Sans MS" panose="030F0702030302020204" pitchFamily="66" charset="0"/>
              </a:rPr>
            </a:b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5573713"/>
            <a:ext cx="1223962" cy="10588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altLang="sk-SK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sk-SK" sz="2000" b="1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altLang="sk-SK" sz="2000" b="1" dirty="0" err="1">
                <a:latin typeface="Comic Sans MS" panose="030F0702030302020204" pitchFamily="66" charset="0"/>
              </a:rPr>
              <a:t>Psiarka</a:t>
            </a:r>
            <a:endParaRPr lang="en-US" altLang="sk-SK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73788" y="166528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6149" name="Picture 6" descr="Festuca praten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0" r="31496"/>
          <a:stretch>
            <a:fillRect/>
          </a:stretch>
        </p:blipFill>
        <p:spPr bwMode="auto">
          <a:xfrm rot="21221593">
            <a:off x="8973817" y="1122507"/>
            <a:ext cx="2555030" cy="467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975350" y="426085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4319588" y="390525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6154" name="BlokTextu 1"/>
          <p:cNvSpPr txBox="1">
            <a:spLocks noChangeArrowheads="1"/>
          </p:cNvSpPr>
          <p:nvPr/>
        </p:nvSpPr>
        <p:spPr bwMode="auto">
          <a:xfrm>
            <a:off x="10251332" y="6037836"/>
            <a:ext cx="240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 err="1">
                <a:latin typeface="Comic Sans MS" panose="030F0702030302020204" pitchFamily="66" charset="0"/>
              </a:rPr>
              <a:t>Kostrava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6155" name="BlokTextu 2"/>
          <p:cNvSpPr txBox="1">
            <a:spLocks noChangeArrowheads="1"/>
          </p:cNvSpPr>
          <p:nvPr/>
        </p:nvSpPr>
        <p:spPr bwMode="auto">
          <a:xfrm>
            <a:off x="5819314" y="6168590"/>
            <a:ext cx="168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Lipnica</a:t>
            </a:r>
          </a:p>
        </p:txBody>
      </p:sp>
      <p:pic>
        <p:nvPicPr>
          <p:cNvPr id="2050" name="Picture 2" descr="Nahuby.sk - Fotografia - psiarka lúčna Alopecurus pratensis L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699">
            <a:off x="988633" y="2772980"/>
            <a:ext cx="2360821" cy="314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A ANNUA L. – lipnice roční / lipnica ročná | BOTAN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809" y="2785495"/>
            <a:ext cx="3929686" cy="295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3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8510588" y="2320926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8195" name="Picture 6" descr="Dacty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275" y="1061449"/>
            <a:ext cx="2895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245px-Phleum_praten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7471">
            <a:off x="723244" y="792949"/>
            <a:ext cx="3470300" cy="463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BlokTextu 3"/>
          <p:cNvSpPr txBox="1">
            <a:spLocks noChangeArrowheads="1"/>
          </p:cNvSpPr>
          <p:nvPr/>
        </p:nvSpPr>
        <p:spPr bwMode="auto">
          <a:xfrm>
            <a:off x="2238133" y="5700774"/>
            <a:ext cx="2303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Timotejka</a:t>
            </a:r>
          </a:p>
        </p:txBody>
      </p:sp>
      <p:sp>
        <p:nvSpPr>
          <p:cNvPr id="8199" name="BlokTextu 4"/>
          <p:cNvSpPr txBox="1">
            <a:spLocks noChangeArrowheads="1"/>
          </p:cNvSpPr>
          <p:nvPr/>
        </p:nvSpPr>
        <p:spPr bwMode="auto">
          <a:xfrm>
            <a:off x="5758388" y="5900829"/>
            <a:ext cx="216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 err="1">
                <a:latin typeface="Comic Sans MS" panose="030F0702030302020204" pitchFamily="66" charset="0"/>
              </a:rPr>
              <a:t>Reznačka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8200" name="BlokTextu 5"/>
          <p:cNvSpPr txBox="1">
            <a:spLocks noChangeArrowheads="1"/>
          </p:cNvSpPr>
          <p:nvPr/>
        </p:nvSpPr>
        <p:spPr bwMode="auto">
          <a:xfrm>
            <a:off x="9135770" y="6100884"/>
            <a:ext cx="1866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 err="1">
                <a:latin typeface="Comic Sans MS" panose="030F0702030302020204" pitchFamily="66" charset="0"/>
              </a:rPr>
              <a:t>Mätonoh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Mätonoh mnohokvetý Buriny | Synge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099">
            <a:off x="8382067" y="1310213"/>
            <a:ext cx="3374387" cy="449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68" y="226946"/>
            <a:ext cx="8218487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Byliny na suchých lúkach</a:t>
            </a:r>
            <a:r>
              <a:rPr lang="sk-SK" altLang="sk-SK" sz="2000" b="1" dirty="0"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latin typeface="Comic Sans MS" panose="030F0702030302020204" pitchFamily="66" charset="0"/>
              </a:rPr>
            </a:b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Oxeye daisy (Chrysanthemum leucanthemu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6150">
            <a:off x="8568027" y="1088608"/>
            <a:ext cx="3173698" cy="476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726238" y="3690938"/>
            <a:ext cx="184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887663" y="4789488"/>
            <a:ext cx="184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6254750" y="3348038"/>
            <a:ext cx="184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4" name="Picture 6" descr="VÃ½sledok vyhÄ¾adÃ¡vania obrÃ¡zkov pre dopyt zvonÄ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4927">
            <a:off x="671679" y="1510890"/>
            <a:ext cx="3410028" cy="455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38668" y="6118756"/>
            <a:ext cx="1279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Zvonček </a:t>
            </a:r>
          </a:p>
        </p:txBody>
      </p:sp>
      <p:sp>
        <p:nvSpPr>
          <p:cNvPr id="3" name="Obdĺžnik 2"/>
          <p:cNvSpPr/>
          <p:nvPr/>
        </p:nvSpPr>
        <p:spPr>
          <a:xfrm>
            <a:off x="9932548" y="6040802"/>
            <a:ext cx="1595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Margaréta </a:t>
            </a:r>
          </a:p>
        </p:txBody>
      </p:sp>
      <p:pic>
        <p:nvPicPr>
          <p:cNvPr id="4098" name="Picture 2" descr="Šalvia lekárska | Blog Herbalis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7543">
            <a:off x="4720052" y="554301"/>
            <a:ext cx="3029679" cy="538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254750" y="6118756"/>
            <a:ext cx="10262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Šalvia </a:t>
            </a:r>
          </a:p>
        </p:txBody>
      </p:sp>
    </p:spTree>
    <p:extLst>
      <p:ext uri="{BB962C8B-B14F-4D97-AF65-F5344CB8AC3E}">
        <p14:creationId xmlns:p14="http://schemas.microsoft.com/office/powerpoint/2010/main" xmlns="" val="3648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ranium robertianum - pakost smradľa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582">
            <a:off x="6681852" y="429059"/>
            <a:ext cx="4098073" cy="586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2885603" y="6111812"/>
            <a:ext cx="1361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Rebríček </a:t>
            </a:r>
          </a:p>
        </p:txBody>
      </p:sp>
      <p:sp>
        <p:nvSpPr>
          <p:cNvPr id="7" name="Obdĺžnik 6"/>
          <p:cNvSpPr/>
          <p:nvPr/>
        </p:nvSpPr>
        <p:spPr>
          <a:xfrm>
            <a:off x="10911426" y="5940399"/>
            <a:ext cx="9813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Pakost</a:t>
            </a:r>
            <a:endParaRPr lang="en-US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Jednodruhové liečivé bylinné čaje: Rebríček obyčajný 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8465">
            <a:off x="990183" y="707994"/>
            <a:ext cx="4575773" cy="508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44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" y="383853"/>
            <a:ext cx="4691063" cy="8567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>
                <a:solidFill>
                  <a:srgbClr val="FF0000"/>
                </a:solidFill>
                <a:latin typeface="Comic Sans MS" panose="030F0702030302020204" pitchFamily="66" charset="0"/>
              </a:rPr>
              <a:t>Byliny na mokrých lúkach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7169151" y="1508126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823340" y="6107542"/>
            <a:ext cx="1295547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Záružlie </a:t>
            </a:r>
          </a:p>
        </p:txBody>
      </p:sp>
      <p:sp>
        <p:nvSpPr>
          <p:cNvPr id="5" name="Obdĺžnik 4"/>
          <p:cNvSpPr/>
          <p:nvPr/>
        </p:nvSpPr>
        <p:spPr>
          <a:xfrm>
            <a:off x="9092164" y="4759199"/>
            <a:ext cx="11977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Iskerník</a:t>
            </a:r>
          </a:p>
        </p:txBody>
      </p:sp>
      <p:pic>
        <p:nvPicPr>
          <p:cNvPr id="6146" name="Picture 2" descr="iskernik-hluznaty-zelena-strecha – Krytin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136">
            <a:off x="6239785" y="513004"/>
            <a:ext cx="5704759" cy="380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huby.sk - Fotografia - záružlie močiarne Caltha palustris 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6758">
            <a:off x="273236" y="1663127"/>
            <a:ext cx="5636783" cy="42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4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751792" y="6132799"/>
            <a:ext cx="1268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Kukučka </a:t>
            </a:r>
          </a:p>
        </p:txBody>
      </p:sp>
      <p:sp>
        <p:nvSpPr>
          <p:cNvPr id="3" name="Obdĺžnik 2"/>
          <p:cNvSpPr/>
          <p:nvPr/>
        </p:nvSpPr>
        <p:spPr>
          <a:xfrm>
            <a:off x="7021678" y="6009688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000" b="1" dirty="0">
                <a:latin typeface="Comic Sans MS" panose="030F0702030302020204" pitchFamily="66" charset="0"/>
              </a:rPr>
              <a:t>Nezábudka</a:t>
            </a:r>
            <a:endParaRPr lang="sk-SK" sz="2000" dirty="0"/>
          </a:p>
        </p:txBody>
      </p:sp>
      <p:pic>
        <p:nvPicPr>
          <p:cNvPr id="7172" name="Picture 4" descr="Nahuby.sk - Fotografia - kukučka lúčna Lychnis flos-cuculi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0283">
            <a:off x="976589" y="505315"/>
            <a:ext cx="4156360" cy="556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zábudka močiarna, kont. 0,5 l | E-shop | LUMIGREEN.sk - Váš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5126">
            <a:off x="6269343" y="628422"/>
            <a:ext cx="4631715" cy="499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2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ahuby.sk - Fotografia - jesienka obyčajná Colchicum autumnale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280" y="420202"/>
            <a:ext cx="7113129" cy="534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160936" y="6137329"/>
            <a:ext cx="51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Comic Sans MS" panose="030F0702030302020204" pitchFamily="66" charset="0"/>
              </a:rPr>
              <a:t>J</a:t>
            </a:r>
            <a:r>
              <a:rPr lang="sk-SK" sz="2000" b="1" dirty="0" smtClean="0">
                <a:latin typeface="Comic Sans MS" panose="030F0702030302020204" pitchFamily="66" charset="0"/>
              </a:rPr>
              <a:t>esienka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278" y="306388"/>
            <a:ext cx="11473931" cy="183487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Liečivé 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rastliny</a:t>
            </a:r>
            <a:b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využívajú sa vo farmaceutickom priemysle na výrobu rôznych liečiv, čajov ...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000" b="1" dirty="0"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latin typeface="Comic Sans MS" panose="030F0702030302020204" pitchFamily="66" charset="0"/>
              </a:rPr>
            </a:b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881938" y="1763713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44813" y="3533775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671888" y="3805238"/>
            <a:ext cx="184731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244725" y="4289425"/>
            <a:ext cx="184731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2" name="Picture 2" descr="Jednodruhové liečivé bylinné čaje: Rebríček obyčajný 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8465">
            <a:off x="7018651" y="1666898"/>
            <a:ext cx="3849011" cy="427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ymus serpyllum - materina dúška | SlovenskeTrvalky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4558">
            <a:off x="1270538" y="1723939"/>
            <a:ext cx="42862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200664" y="6130075"/>
            <a:ext cx="2100255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Dúška materina</a:t>
            </a:r>
          </a:p>
        </p:txBody>
      </p:sp>
      <p:sp>
        <p:nvSpPr>
          <p:cNvPr id="3" name="Obdĺžnik 2"/>
          <p:cNvSpPr/>
          <p:nvPr/>
        </p:nvSpPr>
        <p:spPr>
          <a:xfrm>
            <a:off x="9015319" y="6094603"/>
            <a:ext cx="2422458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Rebríček obyčajný</a:t>
            </a:r>
          </a:p>
        </p:txBody>
      </p:sp>
    </p:spTree>
    <p:extLst>
      <p:ext uri="{BB962C8B-B14F-4D97-AF65-F5344CB8AC3E}">
        <p14:creationId xmlns:p14="http://schemas.microsoft.com/office/powerpoint/2010/main" xmlns="" val="18242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102</Words>
  <Application>Microsoft Office PowerPoint</Application>
  <PresentationFormat>Vlastná</PresentationFormat>
  <Paragraphs>51</Paragraphs>
  <Slides>12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balíka Office</vt:lpstr>
      <vt:lpstr>Zdravím,  túto  tému si poznač do zošita BIO. Tvojou úlohou je nielen zapísať, ale aj spoznať zástupcov lúčnych rastlín a húb. Ak chceš, tak nejakú rastlinu a hubu si môžeš nakresliť. Lúčne rastliny a huby         9.týždeň</vt:lpstr>
      <vt:lpstr>Lúčne trávy:  - majú zväzkovité korene a dutú stonku, ktorú nazývame steblo,  - z plnej časti stonky (kolienka) vyrastá list, - steblo je ukončené súkvetím, ktoré sa nazýva klas.   </vt:lpstr>
      <vt:lpstr>Snímka 3</vt:lpstr>
      <vt:lpstr>Byliny na suchých lúkach </vt:lpstr>
      <vt:lpstr>Snímka 5</vt:lpstr>
      <vt:lpstr>Byliny na mokrých lúkach</vt:lpstr>
      <vt:lpstr>Snímka 7</vt:lpstr>
      <vt:lpstr>Snímka 8</vt:lpstr>
      <vt:lpstr>Liečivé rastliny - využívajú sa vo farmaceutickom priemysle na výrobu rôznych liečiv, čajov ...  </vt:lpstr>
      <vt:lpstr>Snímka 10</vt:lpstr>
      <vt:lpstr>Buriny </vt:lpstr>
      <vt:lpstr>Huby na lúkach: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rastliny a huby</dc:title>
  <dc:creator>Užívateľ</dc:creator>
  <cp:lastModifiedBy>PC</cp:lastModifiedBy>
  <cp:revision>12</cp:revision>
  <dcterms:created xsi:type="dcterms:W3CDTF">2020-04-17T08:13:30Z</dcterms:created>
  <dcterms:modified xsi:type="dcterms:W3CDTF">2020-05-12T19:56:50Z</dcterms:modified>
</cp:coreProperties>
</file>