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338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19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461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13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09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10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865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055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210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369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614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73AD-3109-4A40-8A73-EEF7F1896E37}" type="datetimeFigureOut">
              <a:rPr lang="sk-SK" smtClean="0"/>
              <a:t>08.12.2020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86F4-22F0-4449-8AC9-CA3BE0AA002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52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AKO SA NEZBLÁZNIŤ Z DOMÁCEJ ŠKOLY</a:t>
            </a:r>
            <a:r>
              <a:rPr lang="en-US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8352928" cy="1054968"/>
          </a:xfrm>
        </p:spPr>
        <p:txBody>
          <a:bodyPr>
            <a:normAutofit/>
          </a:bodyPr>
          <a:lstStyle/>
          <a:p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Situáciu „</a:t>
            </a:r>
            <a:r>
              <a:rPr lang="sk-SK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koronavírusu</a:t>
            </a:r>
            <a:r>
              <a:rPr lang="sk-S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nikto ešte nezažil. To, čo prežívaš, je jedinečné a môžu sa tak cítiť aj druhí (radosť z množstva času, strach z choroby, nuda, neistota, ako to celé dopadne a pod.)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alternatívny proces 4"/>
          <p:cNvSpPr/>
          <p:nvPr/>
        </p:nvSpPr>
        <p:spPr>
          <a:xfrm>
            <a:off x="1547664" y="404664"/>
            <a:ext cx="6120680" cy="25202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Pochváľ sa svojim koníčkom, záujmom o niečo – ani tvoje záujmy a koníčky sa nedajú robiť tak ako zvyčajne, ukáž však svojim kamarátom ako ich teraz robíš netradične a zábavne. </a:t>
            </a:r>
          </a:p>
          <a:p>
            <a:pPr algn="ctr"/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94" y="3429000"/>
            <a:ext cx="5962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alternatívny proces 4"/>
          <p:cNvSpPr/>
          <p:nvPr/>
        </p:nvSpPr>
        <p:spPr>
          <a:xfrm>
            <a:off x="827584" y="1124744"/>
            <a:ext cx="4968552" cy="201622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Športuj – v zdravom tele zdravý duch. Aj krátke a pravidelné cvičenie doma na koberci či posteli zlepší náladu a posilní svaly. </a:t>
            </a:r>
          </a:p>
          <a:p>
            <a:pPr algn="ctr"/>
            <a:endParaRPr lang="sk-SK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3337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4" name="Vývojový diagram: alternatívny proces 3"/>
          <p:cNvSpPr/>
          <p:nvPr/>
        </p:nvSpPr>
        <p:spPr>
          <a:xfrm>
            <a:off x="467544" y="3645024"/>
            <a:ext cx="8136904" cy="25202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Pochvala a ocenenie – každý z nás chce zažiť denne trochu pochvaly, ak na to dospelí v tejto náročnej situácii zabúdajú, oceň sa aj sám napr. tým, že si dáš svoju obľúbenú sladkosť, zahráš si nejakú hru. Napíš doma na veľký papier, čo sa ti v ten deň podarilo urobiť, v čom si bol dobrý – dospelí si to určite takto napísané všimnú.</a:t>
            </a:r>
            <a:endParaRPr lang="sk-SK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46" y="188640"/>
            <a:ext cx="666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ívny proces 3"/>
          <p:cNvSpPr/>
          <p:nvPr/>
        </p:nvSpPr>
        <p:spPr>
          <a:xfrm>
            <a:off x="1259632" y="836712"/>
            <a:ext cx="6192688" cy="21602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Pozor na nástrahy </a:t>
            </a:r>
            <a:r>
              <a:rPr lang="sk-SK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sveta – aj cez mobil či počítač ťa môže niekto šikanovať, zneužívať, lákať na zakázané dobrodružstvá, preto buď ostražitý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! ! </a:t>
            </a:r>
            <a:endParaRPr lang="sk-SK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75" y="3501008"/>
            <a:ext cx="4511402" cy="301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Myslíme na Vás.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potrebujete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neváhajte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kontaktovať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náš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mail: </a:t>
            </a: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psycholog.lvs.kesov@gmail.com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 pozdravom tety psychologičky</a:t>
            </a:r>
          </a:p>
          <a:p>
            <a:pPr marL="0" indent="0" algn="r">
              <a:buNone/>
            </a:pPr>
            <a:r>
              <a:rPr lang="sk-SK" b="1" i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Tatiana a Jana</a:t>
            </a:r>
            <a:endParaRPr lang="sk-SK" b="1" i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 škola môže byť konečne ZÁBAVNÁ</a:t>
            </a:r>
            <a:r>
              <a:rPr lang="en-US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sk-SK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Nemusím do nej fyzicky vstúpiť a učím sa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okonca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môžem byť v pyžame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emusím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skoro ráno vstávať a nezmeškám vyučovanie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edostanem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poznámku, že som si zabudol pomôcky, alebo vyrušoval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a obed mám domáce špeciality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restávky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 si dávam podľa seba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usím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“ byť na internete častejšie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500" dirty="0" err="1" smtClean="0">
                <a:latin typeface="Times New Roman" pitchFamily="18" charset="0"/>
                <a:cs typeface="Times New Roman" pitchFamily="18" charset="0"/>
              </a:rPr>
              <a:t>usím</a:t>
            </a:r>
            <a:r>
              <a:rPr lang="sk-SK" sz="2500" dirty="0" smtClean="0">
                <a:latin typeface="Times New Roman" pitchFamily="18" charset="0"/>
                <a:cs typeface="Times New Roman" pitchFamily="18" charset="0"/>
              </a:rPr>
              <a:t>“ využívať sociálne siete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Ako na školské povinnosti</a:t>
            </a: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459694" y="1681063"/>
            <a:ext cx="4256321" cy="14434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Využi svoj čas, ktorý je potrebné venovať sa školským povinnostiam efektívne. </a:t>
            </a:r>
            <a:endParaRPr lang="sk-SK" sz="2500" dirty="0">
              <a:solidFill>
                <a:schemeClr val="tx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5004048" y="2404444"/>
            <a:ext cx="3888432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Vstaň každý deň v rovnakom čase tak, aby si stihol svoje povinnosti. </a:t>
            </a:r>
            <a:endParaRPr lang="sk-SK" sz="2500" dirty="0">
              <a:solidFill>
                <a:schemeClr val="tx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763688" y="5084498"/>
            <a:ext cx="3528392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Odkladaním povinností zvýšiš stres z nakopenia úloh, zadaní a pod. </a:t>
            </a:r>
          </a:p>
          <a:p>
            <a:pPr algn="ctr"/>
            <a:endParaRPr lang="sk-SK" sz="2200" dirty="0">
              <a:solidFill>
                <a:schemeClr val="tx1"/>
              </a:solidFill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247594" y="3383244"/>
            <a:ext cx="4680520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Naplánuj si každý deň svoj vlastný rozvrh hodín a povinností, prestávok a času na oddych. </a:t>
            </a:r>
            <a:endParaRPr lang="sk-SK" sz="2500" dirty="0">
              <a:solidFill>
                <a:schemeClr val="tx1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93" y="5013176"/>
            <a:ext cx="3275856" cy="14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291">
            <a:off x="390932" y="2279606"/>
            <a:ext cx="4342487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aoblený obdĺžnik 3"/>
          <p:cNvSpPr/>
          <p:nvPr/>
        </p:nvSpPr>
        <p:spPr>
          <a:xfrm>
            <a:off x="4669757" y="260648"/>
            <a:ext cx="4392488" cy="27363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Čo ťa baví, to si lepšie zapamätáš – vyhľadávaj si aj vlastné pomôcky na učenie (vtipné videá, prezentácie), </a:t>
            </a:r>
            <a:r>
              <a:rPr lang="sk-SK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zdieľaj</a:t>
            </a:r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ich so spolužiakmi aj s učiteľmi. </a:t>
            </a:r>
          </a:p>
          <a:p>
            <a:pPr algn="ctr"/>
            <a:endParaRPr lang="sk-SK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539552" y="332656"/>
            <a:ext cx="6048672" cy="28170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Vieš, ako sa najlepšie naučíš nové učivo? Keď ho povieš niekomu inému - môžeš si natočiť záznam toho, ako prednášaš iným spolužiakom, alebo ako by si odpovedal pred tabuľou. </a:t>
            </a:r>
          </a:p>
          <a:p>
            <a:pPr algn="ctr"/>
            <a:endParaRPr lang="sk-SK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71703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1547664" y="404664"/>
            <a:ext cx="5688632" cy="25922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Pýtaj sa – ak niečomu z </a:t>
            </a:r>
            <a:r>
              <a:rPr lang="sk-SK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výkladu učiteľa nerozumieš, nevieš si rady s novou látkou, zadaním…</a:t>
            </a:r>
            <a:endParaRPr lang="en-US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Učitelia budú radi, ak sa sám aktívne budeš pýtať, nedokážu ti „vidieť do hlavy“, čo by si sa chcel spýtať. </a:t>
            </a:r>
          </a:p>
          <a:p>
            <a:pPr algn="ctr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3356992"/>
            <a:ext cx="4932040" cy="32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251520" y="476672"/>
            <a:ext cx="6408712" cy="34563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Timeout</a:t>
            </a:r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ak máš učenia ale aj neučenia už dosť, vypni: daj si rúško, vyvetraj sa na balkóne, zavolaj </a:t>
            </a:r>
            <a:r>
              <a:rPr lang="sk-SK" sz="2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kamošom</a:t>
            </a:r>
            <a:r>
              <a:rPr lang="sk-SK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prejdi sa v prírode, pusti si nahlas hudbu, alebo si len tak zavri oči a počúvaj svoj dych. Chvíľa so samým sebou môže byť osviežujúca a naštartuje ťa.</a:t>
            </a:r>
          </a:p>
          <a:p>
            <a:pPr algn="ctr"/>
            <a:endParaRPr lang="sk-SK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789040"/>
            <a:ext cx="226553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k-SK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Ako na sociálny život</a:t>
            </a:r>
            <a:r>
              <a:rPr lang="en-US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ývojový diagram: alternatívny proces 3"/>
          <p:cNvSpPr/>
          <p:nvPr/>
        </p:nvSpPr>
        <p:spPr>
          <a:xfrm>
            <a:off x="179512" y="1196752"/>
            <a:ext cx="5400600" cy="280831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Pomáhaj druhým – aj telefonovaním, </a:t>
            </a:r>
            <a:r>
              <a:rPr lang="sk-SK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chatovaním</a:t>
            </a:r>
            <a:r>
              <a:rPr lang="sk-SK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ľuďmi, na ktorých si bežne nemal čas – starí rodičia, bratranci, príbuzní, známi z letného tábora. </a:t>
            </a:r>
            <a:endParaRPr lang="en-US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Vyskúšaj si, ako byť podporou druhým, určite z toho budeš mať dobrý pocit. </a:t>
            </a:r>
            <a:endParaRPr lang="sk-SK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85084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alternatívny proces 3"/>
          <p:cNvSpPr/>
          <p:nvPr/>
        </p:nvSpPr>
        <p:spPr>
          <a:xfrm>
            <a:off x="539552" y="802877"/>
            <a:ext cx="4392488" cy="208823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Ako sa socializovať - svoje miesto medzi kamarátmi sa teraz buduje tak nejako inak, všetci sme na tom ale rovnako. Nestresuj sa, ak ti niekto neodpovedá hneď. Ak nerozumieš </a:t>
            </a:r>
            <a:r>
              <a:rPr lang="sk-SK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emotikonu</a:t>
            </a: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spýtaj sa radšej priamo. </a:t>
            </a:r>
          </a:p>
          <a:p>
            <a:pPr algn="ctr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3284984"/>
            <a:ext cx="5474185" cy="30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617</Words>
  <Application>Microsoft Office PowerPoint</Application>
  <PresentationFormat>Prezentácia na obrazovke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AKO SA NEZBLÁZNIŤ Z DOMÁCEJ ŠKOLY?</vt:lpstr>
      <vt:lpstr>Aj škola môže byť konečne ZÁBAVNÁ!</vt:lpstr>
      <vt:lpstr>Ako na školské povinnosti?</vt:lpstr>
      <vt:lpstr>Prezentácia programu PowerPoint</vt:lpstr>
      <vt:lpstr>Prezentácia programu PowerPoint</vt:lpstr>
      <vt:lpstr>Prezentácia programu PowerPoint</vt:lpstr>
      <vt:lpstr>Prezentácia programu PowerPoint</vt:lpstr>
      <vt:lpstr>Ako na sociálny život?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NEZBLÁZNIŤ Z DOMÁCEJ ŠKOLY?</dc:title>
  <dc:creator>Tatiana</dc:creator>
  <cp:lastModifiedBy>Tatiana</cp:lastModifiedBy>
  <cp:revision>7</cp:revision>
  <dcterms:created xsi:type="dcterms:W3CDTF">2020-12-08T14:23:51Z</dcterms:created>
  <dcterms:modified xsi:type="dcterms:W3CDTF">2020-12-08T15:28:40Z</dcterms:modified>
</cp:coreProperties>
</file>