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13.12.2020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Boże Narodzenie</a:t>
            </a:r>
            <a:br>
              <a:rPr lang="pl-PL" dirty="0" smtClean="0"/>
            </a:br>
            <a:r>
              <a:rPr lang="pl-PL" sz="2800" dirty="0" smtClean="0"/>
              <a:t>w Australii</a:t>
            </a:r>
            <a:endParaRPr lang="pl-PL" sz="2800" dirty="0"/>
          </a:p>
        </p:txBody>
      </p:sp>
      <p:pic>
        <p:nvPicPr>
          <p:cNvPr id="1028" name="Picture 4" descr="Choinka ubrana 01-190cm - Choinki sztuczne - New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7820"/>
            <a:ext cx="4557266" cy="63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zenty LED zewnętrzne 3D 3 szt. - Dekoracje świetlne - Castor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36" y="3212976"/>
            <a:ext cx="4488433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8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pl-PL" sz="2000" dirty="0">
                <a:solidFill>
                  <a:srgbClr val="FF0000"/>
                </a:solidFill>
                <a:latin typeface="Open Sans"/>
              </a:rPr>
              <a:t>Australia to kraj wielu kultur, miksują się więc tutaj wielokulturowe tradycje. Te najpopularniejsze, świąteczne obyczaje, znane na całym świecie, znajdziecie też w Australii. Są przyozdobione świąteczne drzewka, jest Święty Mikołaj, są </a:t>
            </a:r>
            <a:r>
              <a:rPr lang="pl-PL" sz="2400" dirty="0" smtClean="0">
                <a:solidFill>
                  <a:srgbClr val="FF0000"/>
                </a:solidFill>
                <a:latin typeface="Open Sans"/>
              </a:rPr>
              <a:t>prezenty</a:t>
            </a:r>
            <a:r>
              <a:rPr lang="pl-PL" sz="2000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pl-PL" sz="2000" dirty="0">
                <a:solidFill>
                  <a:srgbClr val="FF0000"/>
                </a:solidFill>
                <a:latin typeface="Open Sans"/>
              </a:rPr>
              <a:t>i </a:t>
            </a:r>
            <a:r>
              <a:rPr lang="pl-PL" sz="2000" dirty="0" smtClean="0">
                <a:solidFill>
                  <a:srgbClr val="FF0000"/>
                </a:solidFill>
                <a:latin typeface="Open Sans"/>
              </a:rPr>
              <a:t>śpiewanie </a:t>
            </a:r>
            <a:r>
              <a:rPr lang="pl-PL" sz="2000" dirty="0">
                <a:solidFill>
                  <a:srgbClr val="FF0000"/>
                </a:solidFill>
                <a:latin typeface="Open Sans"/>
              </a:rPr>
              <a:t>kolęd.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46064"/>
            <a:ext cx="4026160" cy="268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684089" cy="245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8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Potrawy wigilijne w Australii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Oto kilka popularnych pozycji na australijskim świątecznym stole: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pl-PL" dirty="0">
                <a:solidFill>
                  <a:srgbClr val="202124"/>
                </a:solidFill>
                <a:latin typeface="arial"/>
              </a:rPr>
              <a:t>Świąteczna Szynka. Każdy domowy kucharz ma na nią swój </a:t>
            </a:r>
            <a:r>
              <a:rPr lang="pl-PL" dirty="0" smtClean="0">
                <a:solidFill>
                  <a:srgbClr val="202124"/>
                </a:solidFill>
                <a:latin typeface="arial"/>
              </a:rPr>
              <a:t>sposób</a:t>
            </a:r>
          </a:p>
          <a:p>
            <a:pPr>
              <a:buFont typeface="Arial"/>
              <a:buChar char="•"/>
            </a:pPr>
            <a:r>
              <a:rPr lang="pl-PL" dirty="0" smtClean="0">
                <a:solidFill>
                  <a:srgbClr val="202124"/>
                </a:solidFill>
                <a:latin typeface="arial"/>
              </a:rPr>
              <a:t>Krewetki</a:t>
            </a:r>
            <a:r>
              <a:rPr lang="pl-PL" dirty="0">
                <a:solidFill>
                  <a:srgbClr val="202124"/>
                </a:solidFill>
                <a:latin typeface="arial"/>
              </a:rPr>
              <a:t>. Coraz częściej, ze względu na upalne dni jada się regionalne sezonowe </a:t>
            </a:r>
            <a:r>
              <a:rPr lang="pl-PL" dirty="0" smtClean="0">
                <a:solidFill>
                  <a:srgbClr val="202124"/>
                </a:solidFill>
                <a:latin typeface="arial"/>
              </a:rPr>
              <a:t>produkty</a:t>
            </a:r>
          </a:p>
          <a:p>
            <a:pPr>
              <a:buFont typeface="Arial"/>
              <a:buChar char="•"/>
            </a:pPr>
            <a:r>
              <a:rPr lang="pl-PL" sz="2400" dirty="0" smtClean="0">
                <a:solidFill>
                  <a:srgbClr val="202124"/>
                </a:solidFill>
                <a:latin typeface="arial"/>
              </a:rPr>
              <a:t>Australijski</a:t>
            </a:r>
            <a:r>
              <a:rPr lang="pl-PL" dirty="0">
                <a:solidFill>
                  <a:srgbClr val="202124"/>
                </a:solidFill>
                <a:latin typeface="arial"/>
              </a:rPr>
              <a:t> </a:t>
            </a:r>
            <a:r>
              <a:rPr lang="pl-PL" dirty="0" err="1">
                <a:solidFill>
                  <a:srgbClr val="202124"/>
                </a:solidFill>
                <a:latin typeface="arial"/>
              </a:rPr>
              <a:t>Christmas</a:t>
            </a:r>
            <a:r>
              <a:rPr lang="pl-PL" dirty="0">
                <a:solidFill>
                  <a:srgbClr val="202124"/>
                </a:solidFill>
                <a:latin typeface="arial"/>
              </a:rPr>
              <a:t> </a:t>
            </a:r>
            <a:r>
              <a:rPr lang="pl-PL" dirty="0" smtClean="0">
                <a:solidFill>
                  <a:srgbClr val="202124"/>
                </a:solidFill>
                <a:latin typeface="arial"/>
              </a:rPr>
              <a:t>Pudding</a:t>
            </a:r>
          </a:p>
          <a:p>
            <a:pPr>
              <a:buFont typeface="Arial"/>
              <a:buChar char="•"/>
            </a:pPr>
            <a:r>
              <a:rPr lang="pl-PL" dirty="0" smtClean="0">
                <a:solidFill>
                  <a:srgbClr val="202124"/>
                </a:solidFill>
                <a:latin typeface="arial"/>
              </a:rPr>
              <a:t>Mince </a:t>
            </a:r>
            <a:r>
              <a:rPr lang="pl-PL" dirty="0" err="1" smtClean="0">
                <a:solidFill>
                  <a:srgbClr val="202124"/>
                </a:solidFill>
                <a:latin typeface="arial"/>
              </a:rPr>
              <a:t>pie</a:t>
            </a:r>
            <a:endParaRPr lang="pl-PL" dirty="0" smtClean="0">
              <a:solidFill>
                <a:srgbClr val="202124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pl-PL" dirty="0" smtClean="0">
                <a:solidFill>
                  <a:srgbClr val="202124"/>
                </a:solidFill>
                <a:latin typeface="arial"/>
              </a:rPr>
              <a:t>Mango </a:t>
            </a:r>
            <a:r>
              <a:rPr lang="pl-PL" dirty="0">
                <a:solidFill>
                  <a:srgbClr val="202124"/>
                </a:solidFill>
                <a:latin typeface="arial"/>
              </a:rPr>
              <a:t>i czereśnie.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1670701" cy="24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Jaka jest pogoda w Australii w czasie Bożego Narodzenia?!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222222"/>
                </a:solidFill>
                <a:latin typeface="Roboto Condensed"/>
              </a:rPr>
              <a:t>Chyba najbardziej ekscytującą różnicą między europejskim, a australijskim świętowaniem Bożego Narodzenia jest pogoda. Święta w Australii przypadają w okresie letnich wakacji i jest naprawdę gorąco! 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593842" cy="23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3244919" cy="243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09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Tradycje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>
                <a:solidFill>
                  <a:srgbClr val="202124"/>
                </a:solidFill>
                <a:latin typeface="arial"/>
              </a:rPr>
              <a:t>Australijczycy zabierają kocyki, świeczki i tak śpiewają 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bożonarodzeniowe</a:t>
            </a:r>
            <a:r>
              <a:rPr lang="pl-PL" dirty="0">
                <a:solidFill>
                  <a:srgbClr val="202124"/>
                </a:solidFill>
                <a:latin typeface="arial"/>
              </a:rPr>
              <a:t> kolędy. </a:t>
            </a:r>
            <a:r>
              <a:rPr lang="pl-PL" dirty="0" smtClean="0">
                <a:solidFill>
                  <a:srgbClr val="202124"/>
                </a:solidFill>
                <a:latin typeface="arial"/>
              </a:rPr>
              <a:t>7.12. </a:t>
            </a:r>
            <a:r>
              <a:rPr lang="pl-PL" dirty="0">
                <a:solidFill>
                  <a:srgbClr val="202124"/>
                </a:solidFill>
                <a:latin typeface="arial"/>
              </a:rPr>
              <a:t>Mikołaj przybywa do dzieciaków w noc wigilijną, wpada przez komin, zjada ciasteczka, pije mleczko i zostawia prezenty w skarpetach… dzieciaki otwierają je dopiero w pierwsze święto (25.12) i to jest dla nich najważniejszy dzień świąt.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13259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2928099" cy="16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63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Dziękuje za </a:t>
            </a:r>
            <a:r>
              <a:rPr lang="pl-PL" sz="4400" dirty="0" err="1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u</a:t>
            </a:r>
            <a:r>
              <a:rPr lang="pl-PL" sz="4400" dirty="0" err="1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wage</a:t>
            </a:r>
            <a:endParaRPr lang="pl-PL" sz="4400" dirty="0" smtClean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  <a:p>
            <a:endParaRPr lang="pl-PL" sz="4400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  <a:p>
            <a:pPr marL="0" indent="0" algn="r">
              <a:buNone/>
            </a:pPr>
            <a:r>
              <a:rPr lang="pl-PL" sz="4400" dirty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 </a:t>
            </a:r>
            <a:r>
              <a:rPr lang="pl-PL" sz="4400" dirty="0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    </a:t>
            </a:r>
          </a:p>
          <a:p>
            <a:pPr marL="0" indent="0" algn="r">
              <a:buNone/>
            </a:pPr>
            <a:endParaRPr lang="pl-PL" sz="4400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  <a:p>
            <a:pPr marL="0" indent="0" algn="r">
              <a:buNone/>
            </a:pPr>
            <a:endParaRPr lang="pl-PL" sz="4400" dirty="0" smtClean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  <a:p>
            <a:pPr marL="0" indent="0" algn="r">
              <a:buNone/>
            </a:pPr>
            <a:r>
              <a:rPr lang="pl-PL" sz="1300" dirty="0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 Zuzanna </a:t>
            </a:r>
            <a:r>
              <a:rPr lang="pl-PL" sz="1300" dirty="0" err="1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Rzadek</a:t>
            </a:r>
            <a:r>
              <a:rPr lang="pl-PL" sz="1300" dirty="0" smtClean="0">
                <a:solidFill>
                  <a:schemeClr val="accent1">
                    <a:lumMod val="75000"/>
                  </a:schemeClr>
                </a:solidFill>
                <a:latin typeface="Bauhaus 93" panose="04030905020B02020C02" pitchFamily="82" charset="0"/>
              </a:rPr>
              <a:t> </a:t>
            </a:r>
            <a:endParaRPr lang="pl-PL" sz="1300" dirty="0">
              <a:solidFill>
                <a:schemeClr val="accent1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05042"/>
            <a:ext cx="4876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37" y="4509120"/>
            <a:ext cx="3651666" cy="180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88" y="1127032"/>
            <a:ext cx="2420634" cy="3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1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96</Words>
  <Application>Microsoft Office PowerPoint</Application>
  <PresentationFormat>Pokaz na ekranie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Kapitał</vt:lpstr>
      <vt:lpstr>Boże Narodzenie w Australii</vt:lpstr>
      <vt:lpstr>Prezentacja programu PowerPoint</vt:lpstr>
      <vt:lpstr>Potrawy wigilijne w Australii</vt:lpstr>
      <vt:lpstr>Jaka jest pogoda w Australii w czasie Bożego Narodzenia?!</vt:lpstr>
      <vt:lpstr>Tradycje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Boże Narodzenie w Australii</dc:title>
  <dc:creator>Zuzanna Rzadek</dc:creator>
  <cp:lastModifiedBy>Zuzanna Rzadek</cp:lastModifiedBy>
  <cp:revision>4</cp:revision>
  <dcterms:created xsi:type="dcterms:W3CDTF">2020-12-13T14:55:56Z</dcterms:created>
  <dcterms:modified xsi:type="dcterms:W3CDTF">2020-12-13T15:35:42Z</dcterms:modified>
</cp:coreProperties>
</file>