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214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3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9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65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649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34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7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00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50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3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57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12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99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0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91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D1B201-44B8-4C49-876E-BFE9855A8B03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EE3F6D-73BE-4F9C-9610-184E1D0C58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2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75DCF-3C4F-46FD-992D-AF7230587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Ahojte</a:t>
            </a:r>
            <a:r>
              <a:rPr lang="sk-SK" dirty="0"/>
              <a:t> deti!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1F1387-9DBF-4FE2-B618-7CBA70BB3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81778">
            <a:off x="187232" y="3293632"/>
            <a:ext cx="10556200" cy="1192277"/>
          </a:xfrm>
        </p:spPr>
        <p:txBody>
          <a:bodyPr/>
          <a:lstStyle/>
          <a:p>
            <a:r>
              <a:rPr lang="sk-SK" dirty="0"/>
              <a:t>Pozri si túto prezentáciu a porozmýšľaj nad tým, </a:t>
            </a:r>
          </a:p>
          <a:p>
            <a:r>
              <a:rPr lang="sk-SK" dirty="0"/>
              <a:t>kto je pre teba silnejší</a:t>
            </a:r>
          </a:p>
        </p:txBody>
      </p:sp>
    </p:spTree>
    <p:extLst>
      <p:ext uri="{BB962C8B-B14F-4D97-AF65-F5344CB8AC3E}">
        <p14:creationId xmlns:p14="http://schemas.microsoft.com/office/powerpoint/2010/main" val="2467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81F67-B616-4AB4-A4CE-74278BA4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035424"/>
          </a:xfrm>
        </p:spPr>
        <p:txBody>
          <a:bodyPr/>
          <a:lstStyle/>
          <a:p>
            <a:r>
              <a:rPr lang="sk-SK" dirty="0"/>
              <a:t>Kto je silnejší?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446DA-B35D-4ADB-AB4F-0B58CEDB29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62318"/>
            <a:ext cx="10394707" cy="455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krotiteľ levov, ktorý bije svojho syna 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	 alebo 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muž, ktorý má amputovanú jednu ruku a má rád         svoju dcérku </a:t>
            </a:r>
          </a:p>
        </p:txBody>
      </p:sp>
    </p:spTree>
    <p:extLst>
      <p:ext uri="{BB962C8B-B14F-4D97-AF65-F5344CB8AC3E}">
        <p14:creationId xmlns:p14="http://schemas.microsoft.com/office/powerpoint/2010/main" val="259519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E84D9-0116-402F-ACF4-496F7FDB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je silnejší?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FED25-E618-45BE-A5F0-A703B9B17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80882"/>
            <a:ext cx="10394707" cy="403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chlapík, ktorý každý deň chodí do posilňovne ale nemá     	čas pomôcť svojej priateľke s nákupom  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alebo 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štyridsiatnik s ovisnutým bruškom, ktorý pomôže 	kamarátovi pri sťahovaní</a:t>
            </a:r>
          </a:p>
        </p:txBody>
      </p:sp>
    </p:spTree>
    <p:extLst>
      <p:ext uri="{BB962C8B-B14F-4D97-AF65-F5344CB8AC3E}">
        <p14:creationId xmlns:p14="http://schemas.microsoft.com/office/powerpoint/2010/main" val="15779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83C71-34F2-49A2-ACC7-3EBD44BC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je silnejší?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99DD7-9F67-499A-94A1-91C754B0A1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8836"/>
            <a:ext cx="10394707" cy="4262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silný chlapec, ktorého sa bojí celá škola ale nemá skutočných kamarátov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alebo 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dievča, ktoré pomôže s domácou úlohou keď ju nikto iný nevie</a:t>
            </a:r>
          </a:p>
        </p:txBody>
      </p:sp>
    </p:spTree>
    <p:extLst>
      <p:ext uri="{BB962C8B-B14F-4D97-AF65-F5344CB8AC3E}">
        <p14:creationId xmlns:p14="http://schemas.microsoft.com/office/powerpoint/2010/main" val="2962617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13</TotalTime>
  <Words>138</Words>
  <Application>Microsoft Office PowerPoint</Application>
  <PresentationFormat>Širokoúhlá obrazovka</PresentationFormat>
  <Paragraphs>15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Impact</vt:lpstr>
      <vt:lpstr>Times New Roman</vt:lpstr>
      <vt:lpstr>Hlavní událost</vt:lpstr>
      <vt:lpstr>Ahojte deti!</vt:lpstr>
      <vt:lpstr>Kto je silnejší?</vt:lpstr>
      <vt:lpstr>Kto je silnejší? </vt:lpstr>
      <vt:lpstr>Kto je silnejší?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Ahojte deti!</dc:title>
  <dc:creator>Uzivatel</dc:creator>
  <cp:lastModifiedBy>Uzivatel</cp:lastModifiedBy>
  <cp:revision>2</cp:revision>
  <dcterms:created xsi:type="dcterms:W3CDTF">2021-03-16T08:57:04Z</dcterms:created>
  <dcterms:modified xsi:type="dcterms:W3CDTF">2021-03-16T09:10:49Z</dcterms:modified>
</cp:coreProperties>
</file>