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3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E40C90-BA52-4877-AC22-41AC083D2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1AA8BCD-B4CE-45CD-BF06-3420B7AF1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ADE5C6-65C7-441F-90F8-D5D290800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206A26-7759-45C4-A005-82CDC376F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85E78D-A2AB-401B-B652-476203A84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295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7DADA3-F25D-4054-916A-9DB976779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AC814B-4A8B-4F5C-8D81-73B0BBE9E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041424-D06D-48AB-93E1-E7E3F3DE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AFFEB8-97CE-40C4-A458-8F3C72B4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062C20-3928-4D80-B7DD-702908AE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403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8CDF40F-65C0-4D69-BD2E-CA1F02C1D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ADAE1B9-1F6F-4E4D-A873-77D74B5A8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A1773F-811E-45FB-9C81-F2CA808C3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FC02B5-87E0-417A-9C13-6CEC3CDA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41EFAC6-1380-4CE5-AB6C-9C55FE8AA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5608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A32A9F-BF2D-47B6-8186-04A01B1D2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DD959A4-71E0-4D0B-93C3-B95DE8EB3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8884D6-6216-4866-985E-D1191427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D87BFD-BFC4-4B28-B098-A38D9E67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9B6940-BD7D-469D-8243-766A8944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4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404627-5CC0-481A-9467-2D0281B4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D3D0EC7-0E50-403F-AAC3-24258D07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9A50C4-B2A1-489E-BE47-6D9608BCC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5B8EE2D-56DA-4DCB-BEBC-78764C01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9958B5-F4F9-4DE2-AAFD-0C2E8501D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458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117836-C8DE-4ABE-9FB5-700A167B5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A922BD-ED0B-4A82-971E-C9A970D1F4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989B101-1DD8-4A83-B665-70E5251C9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AC95937-B727-4F24-9160-85E7587CD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F908CE8-7CC7-44A6-A75D-25C647566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85020E-6B64-4A1C-A804-56E465DA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39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7E4C5D-F397-4246-8C96-E557FABB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9D72772-BAD8-4B07-9E59-E7FFF2119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73D969-25D3-4CAA-A83F-B4AD19060E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53B6DC4-6483-4A20-9FB9-9D0645788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750760D-A1B3-4125-8CC1-A4BC49839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4115A0D-E207-4149-852F-4A6438EBC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041025F-EE9E-462B-A6D2-61DF18528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5BBDA4A3-1ADB-4CC7-ACCA-46F876D9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81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7A3662-3FC3-410E-9109-D7EBE97DB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94B7327-2416-498A-8216-B84876FF4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89EA19D-EDE5-4330-A288-363975C85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02DB4BF-CADE-4836-AC41-84E55D4C5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505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498089A-33AB-49B4-BCC1-0CB93CCA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4AA9833-13FF-435E-88A9-ADE3E17F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B5ED2BB-3AB0-4E5D-9192-88220E4BD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847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1BA583-2987-4956-8458-53A6C74AF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BF8BBD-AFEA-4C69-9B72-1A9A6B3F8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7B18159-B4BC-4649-9BBD-76C07E65B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FF49BB8-FFD0-42CC-A7D9-F236DD829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B3C6DA-A35D-46EA-9FC1-19BDC5C6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082232B-8F44-4CFE-A9AF-D826D08A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959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8E4D78-2DC7-4586-80D4-2BDE76C3E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D4CFE91-ED0B-466A-BA0C-23BC9B1419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3CC99F7-7A51-417C-923E-34C21E9C5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7ED1131-3515-454F-AA35-C6B235791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54D2ECC-817D-4D7E-B083-374AD2EB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1894D9C-3CD9-4EA1-B0F6-38091F5E5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4282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7C1CF04-D124-4419-9F57-A229C958B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3F321C2-26D3-4F06-8F5F-34A949366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728971-D1D0-4267-B9C6-3AC719F11B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FBE92-276C-4745-B920-BEB426D5F546}" type="datetimeFigureOut">
              <a:rPr lang="pl-PL" smtClean="0"/>
              <a:t>16.06.2020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1EA3744-3822-4A2E-9AF8-1780ADBEE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359CC9-438C-499C-8C32-66D542FBC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0874E-11D2-4ECF-9D73-77441198A0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969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0EE2CA-3A96-4B1E-8014-7E2490C73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09855"/>
          </a:xfrm>
        </p:spPr>
        <p:txBody>
          <a:bodyPr>
            <a:normAutofit fontScale="90000"/>
          </a:bodyPr>
          <a:lstStyle/>
          <a:p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br>
              <a:rPr lang="pl-PL" sz="3200" dirty="0"/>
            </a:br>
            <a:r>
              <a:rPr lang="pl-PL" sz="4000" b="1" dirty="0">
                <a:solidFill>
                  <a:schemeClr val="accent6">
                    <a:lumMod val="75000"/>
                  </a:schemeClr>
                </a:solidFill>
              </a:rPr>
              <a:t>czyli jak normalnie spędzić wakacje.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C47E457-BB30-4FD1-A2FE-A11FB1E9F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472"/>
          </a:xfrm>
        </p:spPr>
        <p:txBody>
          <a:bodyPr/>
          <a:lstStyle/>
          <a:p>
            <a:r>
              <a:rPr lang="pl-PL" dirty="0"/>
              <a:t>     </a:t>
            </a:r>
          </a:p>
        </p:txBody>
      </p:sp>
      <p:pic>
        <p:nvPicPr>
          <p:cNvPr id="1026" name="Picture 2" descr="Plakaty promujące zdrowy styl życia">
            <a:extLst>
              <a:ext uri="{FF2B5EF4-FFF2-40B4-BE49-F238E27FC236}">
                <a16:creationId xmlns:a16="http://schemas.microsoft.com/office/drawing/2014/main" id="{6218A279-28A9-4187-A5AB-C726CF2802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434" y="1274617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36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AA1D50-D9A1-437D-87CC-A450D86D51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chemeClr val="accent6">
                    <a:lumMod val="75000"/>
                  </a:schemeClr>
                </a:solidFill>
              </a:rPr>
              <a:t>1.Jesteś zmęczony-odpocznij.</a:t>
            </a: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Poszukaj spokojnego miejsca.</a:t>
            </a:r>
            <a:b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Ćwicz rytmiczny oddech, zrelaksuj się, ale niezbyt długo. Jeśli to nie pomoże- wyśpij się.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81E859C-3F02-4337-9CFD-C9E3852D9E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117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C901A5-85E8-417A-9FCF-A82412183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320BA-BAFC-4293-B9CD-5A9440E7E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                      2. Jest upał- unikaj pełnego słońca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Noś nakrycie głowy, stosuj kremy z filtrem ochronnym, pij wodę,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unikaj wtedy wysiłku.</a:t>
            </a:r>
          </a:p>
        </p:txBody>
      </p:sp>
      <p:pic>
        <p:nvPicPr>
          <p:cNvPr id="1026" name="Picture 2" descr="Zdrowy styl życia – moda czy konieczność? - Together Magazyn">
            <a:extLst>
              <a:ext uri="{FF2B5EF4-FFF2-40B4-BE49-F238E27FC236}">
                <a16:creationId xmlns:a16="http://schemas.microsoft.com/office/drawing/2014/main" id="{F3B30795-10CC-43CB-920A-79C663BEE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883" y="1409493"/>
            <a:ext cx="29718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93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C36589-A137-4B25-BBC7-533BE03B7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F5231D-F40A-44A3-A140-3870AA6B1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36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3. Owady kąsają, ale gdy zachowasz spokój, są do opanowania. 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Jeśli zauważysz miejsce ukąszenia-zastosuj okład z octu lub użyj środka przeciw ukąszeniom.</a:t>
            </a:r>
          </a:p>
        </p:txBody>
      </p:sp>
    </p:spTree>
    <p:extLst>
      <p:ext uri="{BB962C8B-B14F-4D97-AF65-F5344CB8AC3E}">
        <p14:creationId xmlns:p14="http://schemas.microsoft.com/office/powerpoint/2010/main" val="2121123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B21861-34FC-44AA-930A-BD5456A34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82" y="-1238251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40E727-AC36-4F79-81A5-C5703C1B4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    </a:t>
            </a:r>
            <a: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4.Nie kąp się w niedozwolonych miejscach. </a:t>
            </a:r>
          </a:p>
          <a:p>
            <a:pPr marL="0" indent="0" algn="ctr">
              <a:buNone/>
            </a:pPr>
            <a:r>
              <a:rPr lang="pl-PL" sz="36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         </a:t>
            </a: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Wybieraj miejsca chronione przez ratownika, 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          nie skacz do wody, uważaj, żeby nie skaleczyć stóp.</a:t>
            </a:r>
          </a:p>
        </p:txBody>
      </p:sp>
      <p:pic>
        <p:nvPicPr>
          <p:cNvPr id="3074" name="Picture 2" descr="Czy witamina C oczyszcza wodę w basenie? - Blog eksperta">
            <a:extLst>
              <a:ext uri="{FF2B5EF4-FFF2-40B4-BE49-F238E27FC236}">
                <a16:creationId xmlns:a16="http://schemas.microsoft.com/office/drawing/2014/main" id="{73B25121-9DAE-419E-A3B2-EFE072805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232" y="982662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98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C9F09E-4623-48EC-9D57-A054203732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3600" b="1" dirty="0">
                <a:solidFill>
                  <a:schemeClr val="accent6">
                    <a:lumMod val="75000"/>
                  </a:schemeClr>
                </a:solidFill>
              </a:rPr>
              <a:t>5. W lesie noś wysokie buty.</a:t>
            </a:r>
            <a:br>
              <a:rPr lang="pl-PL" sz="36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3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Nie grilluj i nie krzycz, nie wyrzucaj papierków, śmieci. Uważaj na kleszcze i żmije. Nie zrywaj kwiatów. Nie noś zbyt jaskrawych kolorów.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D904863-B14A-43DC-99F2-13AF6FF6DE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9839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389CAD-604B-4C79-9F0F-4A179D229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3" y="2383010"/>
            <a:ext cx="9144000" cy="2091980"/>
          </a:xfrm>
        </p:spPr>
        <p:txBody>
          <a:bodyPr>
            <a:normAutofit fontScale="90000"/>
          </a:bodyPr>
          <a:lstStyle/>
          <a:p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sz="4000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53FD794-0687-4A29-A190-E212D143C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7149" y="2869280"/>
            <a:ext cx="7737701" cy="1832550"/>
          </a:xfrm>
        </p:spPr>
        <p:txBody>
          <a:bodyPr>
            <a:normAutofit fontScale="70000" lnSpcReduction="20000"/>
          </a:bodyPr>
          <a:lstStyle/>
          <a:p>
            <a:endParaRPr lang="pl-PL" dirty="0"/>
          </a:p>
          <a:p>
            <a:r>
              <a:rPr lang="pl-PL" sz="51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6. Pamiętaj o epidemii.</a:t>
            </a:r>
          </a:p>
          <a:p>
            <a:r>
              <a:rPr lang="pl-PL" sz="40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Zachowaj dystans, dezynfekuj ręce w kinie lub restauracji noś maseczkę. Nie panikuj, dąż do równowagi.</a:t>
            </a:r>
          </a:p>
        </p:txBody>
      </p:sp>
      <p:pic>
        <p:nvPicPr>
          <p:cNvPr id="2052" name="Picture 4" descr="Zdrowy styl życia, zdrowe odżywianie - co to znaczy?">
            <a:extLst>
              <a:ext uri="{FF2B5EF4-FFF2-40B4-BE49-F238E27FC236}">
                <a16:creationId xmlns:a16="http://schemas.microsoft.com/office/drawing/2014/main" id="{B93EC649-BD60-44F8-83D4-063F2AA81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6" y="573755"/>
            <a:ext cx="19907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040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235</Words>
  <Application>Microsoft Office PowerPoint</Application>
  <PresentationFormat>Panoramiczny</PresentationFormat>
  <Paragraphs>23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              czyli jak normalnie spędzić wakacje. </vt:lpstr>
      <vt:lpstr>1.Jesteś zmęczony-odpocznij. Poszukaj spokojnego miejsca. Ćwicz rytmiczny oddech, zrelaksuj się, ale niezbyt długo. Jeśli to nie pomoże- wyśpij się.</vt:lpstr>
      <vt:lpstr>Prezentacja programu PowerPoint</vt:lpstr>
      <vt:lpstr>Prezentacja programu PowerPoint</vt:lpstr>
      <vt:lpstr>Prezentacja programu PowerPoint</vt:lpstr>
      <vt:lpstr>  5. W lesie noś wysokie buty.  Nie grilluj i nie krzycz, nie wyrzucaj papierków, śmieci. Uważaj na kleszcze i żmije. Nie zrywaj kwiatów. Nie noś zbyt jaskrawych kolorów.</vt:lpstr>
      <vt:lpstr>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Czyli jak normalnie spędzić wakacje</dc:title>
  <dc:creator>Admin</dc:creator>
  <cp:lastModifiedBy>Jacek Połednik</cp:lastModifiedBy>
  <cp:revision>18</cp:revision>
  <dcterms:created xsi:type="dcterms:W3CDTF">2020-05-22T13:35:07Z</dcterms:created>
  <dcterms:modified xsi:type="dcterms:W3CDTF">2020-06-16T09:46:18Z</dcterms:modified>
</cp:coreProperties>
</file>