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0DCB50-52C8-41BA-B593-0006A7E65497}" type="datetimeFigureOut">
              <a:rPr lang="sk-SK" smtClean="0"/>
              <a:pPr/>
              <a:t>27.9.2020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3E045B-9D98-41EB-B2C3-A6869C74872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SLEPÉ MAPY (AFRIKA)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1143000"/>
          </a:xfrm>
        </p:spPr>
        <p:txBody>
          <a:bodyPr/>
          <a:lstStyle/>
          <a:p>
            <a:r>
              <a:rPr lang="sk-SK" dirty="0" smtClean="0"/>
              <a:t>ZAKRESLI DO MAPY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Tatiana Bdžochová\Desktop\GEOGRAFIA\Hry, poznámky\6. ročník\AFRIKA\SLepé mapy\Obrys Afrik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0" y="1357298"/>
            <a:ext cx="4890513" cy="5000660"/>
          </a:xfrm>
          <a:prstGeom prst="rect">
            <a:avLst/>
          </a:prstGeom>
          <a:noFill/>
        </p:spPr>
      </p:pic>
      <p:sp>
        <p:nvSpPr>
          <p:cNvPr id="8" name="Zástupný symbol obsahu 7"/>
          <p:cNvSpPr>
            <a:spLocks noGrp="1"/>
          </p:cNvSpPr>
          <p:nvPr>
            <p:ph sz="half" idx="4"/>
          </p:nvPr>
        </p:nvSpPr>
        <p:spPr>
          <a:xfrm>
            <a:off x="4953000" y="1000108"/>
            <a:ext cx="3733800" cy="5133992"/>
          </a:xfrm>
        </p:spPr>
        <p:txBody>
          <a:bodyPr/>
          <a:lstStyle/>
          <a:p>
            <a:r>
              <a:rPr lang="sk-SK" dirty="0" smtClean="0"/>
              <a:t>A. Atlantický oceán</a:t>
            </a:r>
          </a:p>
          <a:p>
            <a:r>
              <a:rPr lang="sk-SK" dirty="0" smtClean="0"/>
              <a:t>B. Červené more</a:t>
            </a:r>
          </a:p>
          <a:p>
            <a:r>
              <a:rPr lang="sk-SK" dirty="0" smtClean="0"/>
              <a:t>C. Mozambický prieliv</a:t>
            </a:r>
          </a:p>
          <a:p>
            <a:r>
              <a:rPr lang="sk-SK" dirty="0" smtClean="0"/>
              <a:t>D. Ostrov Madagaskar</a:t>
            </a:r>
          </a:p>
          <a:p>
            <a:r>
              <a:rPr lang="sk-SK" dirty="0" smtClean="0"/>
              <a:t>E. Stredozemné more</a:t>
            </a:r>
          </a:p>
          <a:p>
            <a:r>
              <a:rPr lang="sk-SK" dirty="0" smtClean="0"/>
              <a:t>F. Adenský záliv</a:t>
            </a:r>
          </a:p>
          <a:p>
            <a:r>
              <a:rPr lang="sk-SK" dirty="0" smtClean="0"/>
              <a:t>G. Guinejský záliv</a:t>
            </a:r>
          </a:p>
          <a:p>
            <a:r>
              <a:rPr lang="sk-SK" dirty="0" smtClean="0"/>
              <a:t>H. Suezský prieliv</a:t>
            </a:r>
          </a:p>
          <a:p>
            <a:r>
              <a:rPr lang="sk-SK" dirty="0" smtClean="0"/>
              <a:t>I. Somálsky polostrov</a:t>
            </a:r>
          </a:p>
          <a:p>
            <a:r>
              <a:rPr lang="sk-SK" dirty="0" smtClean="0"/>
              <a:t>J. Veľká </a:t>
            </a:r>
            <a:r>
              <a:rPr lang="sk-SK" dirty="0" err="1" smtClean="0"/>
              <a:t>Syrta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4"/>
          </p:nvPr>
        </p:nvSpPr>
        <p:spPr>
          <a:xfrm>
            <a:off x="5857884" y="785794"/>
            <a:ext cx="2828916" cy="5348306"/>
          </a:xfrm>
        </p:spPr>
        <p:txBody>
          <a:bodyPr/>
          <a:lstStyle/>
          <a:p>
            <a:r>
              <a:rPr lang="sk-SK" dirty="0" smtClean="0"/>
              <a:t>ZAKRESLI:</a:t>
            </a:r>
          </a:p>
          <a:p>
            <a:r>
              <a:rPr lang="sk-SK" dirty="0" smtClean="0"/>
              <a:t>A. Rovník</a:t>
            </a:r>
          </a:p>
          <a:p>
            <a:r>
              <a:rPr lang="sk-SK" dirty="0" smtClean="0"/>
              <a:t>B. Nultý poludník</a:t>
            </a:r>
          </a:p>
          <a:p>
            <a:r>
              <a:rPr lang="sk-SK" dirty="0" smtClean="0"/>
              <a:t>C. Obr. RAKA</a:t>
            </a:r>
          </a:p>
          <a:p>
            <a:r>
              <a:rPr lang="sk-SK" dirty="0" smtClean="0"/>
              <a:t>D. Obr. Kozorožca</a:t>
            </a:r>
            <a:endParaRPr lang="sk-SK" dirty="0"/>
          </a:p>
        </p:txBody>
      </p:sp>
      <p:pic>
        <p:nvPicPr>
          <p:cNvPr id="7" name="Picture 2" descr="C:\Users\Tatiana Bdžochová\Desktop\GEOGRAFIA\Hry, poznámky\6. ročník\AFRIKA\SLepé mapy\Obrys Afrik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0" y="357166"/>
            <a:ext cx="6000760" cy="6135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4"/>
          </p:nvPr>
        </p:nvSpPr>
        <p:spPr>
          <a:xfrm>
            <a:off x="6215074" y="285728"/>
            <a:ext cx="2471726" cy="5848372"/>
          </a:xfrm>
        </p:spPr>
        <p:txBody>
          <a:bodyPr/>
          <a:lstStyle/>
          <a:p>
            <a:r>
              <a:rPr lang="sk-SK" dirty="0" smtClean="0"/>
              <a:t>A. </a:t>
            </a:r>
            <a:r>
              <a:rPr lang="sk-SK" dirty="0" smtClean="0"/>
              <a:t>prieliv</a:t>
            </a:r>
            <a:endParaRPr lang="sk-SK" dirty="0" smtClean="0"/>
          </a:p>
          <a:p>
            <a:r>
              <a:rPr lang="sk-SK" dirty="0" smtClean="0"/>
              <a:t>B. Polostrov</a:t>
            </a:r>
          </a:p>
          <a:p>
            <a:r>
              <a:rPr lang="sk-SK" dirty="0" smtClean="0"/>
              <a:t>C. záliv</a:t>
            </a:r>
          </a:p>
          <a:p>
            <a:r>
              <a:rPr lang="sk-SK" dirty="0" smtClean="0"/>
              <a:t>D. Oceán</a:t>
            </a:r>
          </a:p>
          <a:p>
            <a:r>
              <a:rPr lang="sk-SK" dirty="0" smtClean="0"/>
              <a:t>E. Záliv</a:t>
            </a:r>
          </a:p>
          <a:p>
            <a:r>
              <a:rPr lang="sk-SK" dirty="0" smtClean="0"/>
              <a:t>F. púšť</a:t>
            </a:r>
          </a:p>
          <a:p>
            <a:r>
              <a:rPr lang="sk-SK" dirty="0" smtClean="0"/>
              <a:t>G. pohorie</a:t>
            </a:r>
          </a:p>
          <a:p>
            <a:r>
              <a:rPr lang="sk-SK" dirty="0" smtClean="0"/>
              <a:t>H. pohorie</a:t>
            </a:r>
          </a:p>
          <a:p>
            <a:r>
              <a:rPr lang="sk-SK" dirty="0" smtClean="0"/>
              <a:t>I. pohorie</a:t>
            </a:r>
          </a:p>
          <a:p>
            <a:r>
              <a:rPr lang="sk-SK" dirty="0" smtClean="0"/>
              <a:t>J. ostrov</a:t>
            </a:r>
          </a:p>
          <a:p>
            <a:r>
              <a:rPr lang="sk-SK" dirty="0" smtClean="0"/>
              <a:t>K. oceán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6000760" cy="600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100</Words>
  <Application>Microsoft Office PowerPoint</Application>
  <PresentationFormat>Prezentácia na obrazovke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Majetok</vt:lpstr>
      <vt:lpstr>SLEPÉ MAPY (AFRIKA)</vt:lpstr>
      <vt:lpstr>ZAKRESLI DO MAPY</vt:lpstr>
      <vt:lpstr>Snímka 3</vt:lpstr>
      <vt:lpstr>Snímka 4</vt:lpstr>
      <vt:lpstr>Snímka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SLEPÉ MAPY (AFRIKA)</dc:title>
  <dc:creator>Tatiana Bdžochová</dc:creator>
  <cp:lastModifiedBy>Tatiana Bdžochová</cp:lastModifiedBy>
  <cp:revision>4</cp:revision>
  <dcterms:created xsi:type="dcterms:W3CDTF">2020-09-27T17:40:06Z</dcterms:created>
  <dcterms:modified xsi:type="dcterms:W3CDTF">2020-09-27T17:55:14Z</dcterms:modified>
</cp:coreProperties>
</file>