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9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28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70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02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6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61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53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6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2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4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70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9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97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2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3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6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347C01-FF0A-48B6-BE5C-3AD4B762CF10}" type="datetimeFigureOut">
              <a:rPr lang="pl-PL" smtClean="0"/>
              <a:t>05.12.2020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5B5C38-A643-4064-A1C2-80B7AAB06A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888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563762" y="1774479"/>
            <a:ext cx="5353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ŚWIĘTY  MIKOŁAJ </a:t>
            </a:r>
          </a:p>
          <a:p>
            <a:pPr algn="ctr"/>
            <a:r>
              <a:rPr lang="pl-PL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BISKUP</a:t>
            </a:r>
            <a:endParaRPr lang="pl-PL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43620" y="298764"/>
            <a:ext cx="34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Wykonał: Norbert Słonina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6705" y="325925"/>
            <a:ext cx="10927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Pewnego dnia Mikołaj dowiedział się, że trzy córki biednego szlachcica nie mają pieniędzy na ślub. Wieczorem podrzucił im sakiewki.                  Córki szlachcica mogły wyjść za mąż.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0" y="2271422"/>
            <a:ext cx="4770904" cy="36857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31" y="2070887"/>
            <a:ext cx="4767995" cy="40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5635" y="307818"/>
            <a:ext cx="10963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Św. Grzegorz I Wielki w żywocie Mikołaja podaje, że w czasie prześladowania, jakie wybuchło za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cesarza Dioklecjana,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iskup Mikołaj 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 uwięziony.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Uwolniono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dopiero po ogłoszeniu edyktu mediolańskiego,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313.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5" y="2237195"/>
            <a:ext cx="5386813" cy="404011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437" y="1817907"/>
            <a:ext cx="3779021" cy="46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6705" y="434566"/>
            <a:ext cx="986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Święty Mikołaj Biskup zmarł 6 grudnia.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tało się to pomiędzy 345 a 352 rokiem.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Jego ciało zostało pochowane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Mirze.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09" y="1946082"/>
            <a:ext cx="3233785" cy="363038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30" y="2037350"/>
            <a:ext cx="6282339" cy="42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8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67897" y="452674"/>
            <a:ext cx="10112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Dnia </a:t>
            </a: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maja 1087 roku </a:t>
            </a: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ciało Mikołaja zostało </a:t>
            </a: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przewiezione </a:t>
            </a: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statkiem do </a:t>
            </a: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włoskiego miasta Bari. </a:t>
            </a: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Papież Urban II poświęcił </a:t>
            </a: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jego grobowiec w bazylice wystawionej ku </a:t>
            </a: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jego czci.</a:t>
            </a:r>
            <a:endParaRPr lang="pl-P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12" y="1994103"/>
            <a:ext cx="4286250" cy="4286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994103"/>
            <a:ext cx="5431655" cy="36301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34" y="3554327"/>
            <a:ext cx="3960000" cy="29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9586" y="296707"/>
            <a:ext cx="11188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ikonografii św. Mikołaj przedstawiany jest w stroju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biskupa.                     Jego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atrybutami są m. in.: anioł, anioł z mitrą, chleb, troje dzieci lub młodzieńców w cebrzyku, trzy jabłka, trzy złote kule na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dłoni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posag,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pastorał, księga, kotwica, sakiewka z pieniędzmi, trzy sakiewki, okręt, worek prezentów.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98" y="2665514"/>
            <a:ext cx="2272577" cy="39869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771" y="2281473"/>
            <a:ext cx="3278265" cy="43710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808" y="2642835"/>
            <a:ext cx="2690482" cy="36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1192" y="540841"/>
            <a:ext cx="751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l-PL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grudnia obchodzimy dzień Świętego Mikołaja. To dzień w którym obdarowujemy się prezentami.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5" y="2541915"/>
            <a:ext cx="4001799" cy="30519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23" y="3038909"/>
            <a:ext cx="4796704" cy="2815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918" y="540841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06172" y="199176"/>
            <a:ext cx="1085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Święty Mikołaj przebieraniec. Jest to postać którą pierwszy raz świat ujrzał na reklamach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coli w 1930- 1931 roku. Do tej pory stał się jednym z najbardziej rozpoznawalnych elementów świąt.  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70" y="1549091"/>
            <a:ext cx="2691481" cy="44294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941" y="1318024"/>
            <a:ext cx="3690796" cy="50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88476" y="344032"/>
            <a:ext cx="928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Dziadek mróz świecki odpowiednik św. Mikołaja z okresu ZSRR.                W Polsce władze komunistyczne próbowały zastąpić nim                              św. Mikołaja. Dziadek mróz przynosi prezenty NA NOWY ROK. 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2779">
            <a:off x="674673" y="2407286"/>
            <a:ext cx="5354936" cy="299876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650" y="1685786"/>
            <a:ext cx="3080866" cy="40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6749" y="325924"/>
            <a:ext cx="12158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 O  PRAWDZIWYM </a:t>
            </a:r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ŚWIĘTYM   MIKOŁAJU</a:t>
            </a:r>
            <a:endParaRPr lang="pl-PL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0657">
            <a:off x="8648033" y="2064891"/>
            <a:ext cx="2631764" cy="32151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3625"/>
            <a:ext cx="7334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1513" y="156584"/>
            <a:ext cx="11321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Mikołaj urodził się w </a:t>
            </a:r>
            <a:r>
              <a:rPr lang="pl-PL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Partas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Grecji ok. 270 roku. Był jedynym dzieckiem zamożnych rodziców.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młodości  wyróżniał się nie tylko pobożnością, ale także wrażliwością na niedolę bliźnich. Po śmierci rodziców swoim znacznym majątkiem chętnie dzielił się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z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potrzebującymi.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19" y="2403353"/>
            <a:ext cx="2694303" cy="41911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28" y="2184316"/>
            <a:ext cx="3584985" cy="43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8228" y="359053"/>
            <a:ext cx="11316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Wybrany na biskupa miasta Miry (obecnie </a:t>
            </a:r>
            <a:r>
              <a:rPr lang="pl-PL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Demre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południowej Turcji),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podbił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serca wiernych nie tylko gorliwością pasterską,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ale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także troskliwością o ich potrzeby materialne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12" y="2372001"/>
            <a:ext cx="5984459" cy="33458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1" y="3522518"/>
            <a:ext cx="3587884" cy="269312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326" y="1379507"/>
            <a:ext cx="3269528" cy="22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3433" y="239403"/>
            <a:ext cx="10916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Cuda, które czynił, przysparzały mu jeszcze większej chwały. </a:t>
            </a:r>
            <a:endParaRPr lang="pl-PL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cesarz Konstantyn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Wielki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skazał trzech młodzieńców z Miry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na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karę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śmierci. Mikołaj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udał się osobiście do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cesarza, aby prosić                   dla skazańców o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ułaskawienie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Cesarz się zgodził.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4" y="2629735"/>
            <a:ext cx="5707401" cy="31268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32" y="2142992"/>
            <a:ext cx="3905061" cy="41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42796" y="371193"/>
            <a:ext cx="10574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Innym razem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miał swoją modlitwą uratować rybaków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od utonięcia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czasie gwałtownej burzy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Dlatego jest patronem rybaków i marynarzy. 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7" y="2305314"/>
            <a:ext cx="6690133" cy="34645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376" y="1441292"/>
            <a:ext cx="4136303" cy="48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5045" y="325924"/>
            <a:ext cx="11093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czasie zarazy, jaka nawiedziła jego strony, usługiwał zarażonym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z </a:t>
            </a:r>
            <a:r>
              <a:rPr lang="pl-PL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narażeniem własnego życia. Podanie głosi, że wskrzesił trzech ludzi, zamordowanych w złości przez hotelarza za to, że nie mogli mu zapłacić </a:t>
            </a:r>
            <a:r>
              <a:rPr lang="pl-P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należności.</a:t>
            </a:r>
            <a:endPara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71" y="2060325"/>
            <a:ext cx="3334698" cy="46092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593" y="1888650"/>
            <a:ext cx="1568537" cy="46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872</TotalTime>
  <Words>447</Words>
  <Application>Microsoft Office PowerPoint</Application>
  <PresentationFormat>Panoramiczny</PresentationFormat>
  <Paragraphs>18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Wycinek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mój komputer</dc:creator>
  <cp:lastModifiedBy>mój komputer</cp:lastModifiedBy>
  <cp:revision>37</cp:revision>
  <dcterms:created xsi:type="dcterms:W3CDTF">2020-11-30T17:25:59Z</dcterms:created>
  <dcterms:modified xsi:type="dcterms:W3CDTF">2020-12-05T14:49:54Z</dcterms:modified>
</cp:coreProperties>
</file>