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gif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27.10.2020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572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27.10.2020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301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27.10.2020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782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27.10.2020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569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27.10.2020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50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27.10.2020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506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27.10.2020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06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27.10.2020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92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27.10.2020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72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27.10.2020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029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B024-E97A-4A51-9208-740DE550DDE9}" type="datetimeFigureOut">
              <a:rPr lang="sk-SK" smtClean="0"/>
              <a:t>27.10.2020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396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B024-E97A-4A51-9208-740DE550DDE9}" type="datetimeFigureOut">
              <a:rPr lang="sk-SK" smtClean="0"/>
              <a:t>27.10.2020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9407A-5B5D-42C9-BD14-1D20E0BEBA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48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PRÍTOMNOSŤ INTERNETU V NAŠICH ŽIVOTOCH</a:t>
            </a:r>
            <a:endParaRPr lang="sk-SK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6. Móda</a:t>
            </a:r>
          </a:p>
          <a:p>
            <a:pPr algn="ctr"/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7020272" cy="35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Šport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321896" cy="35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Zabávaj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rozumne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560628" y="3570599"/>
            <a:ext cx="545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https://www.youtube.com/watch?v=JgXeIv6nNow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75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PROFIL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INTERNET 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691680" y="4487804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29.október 1969 vznik Internetu</a:t>
            </a:r>
          </a:p>
          <a:p>
            <a:pPr algn="ctr"/>
            <a:endParaRPr lang="sk-SK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ovacia šípka 4"/>
          <p:cNvCxnSpPr/>
          <p:nvPr/>
        </p:nvCxnSpPr>
        <p:spPr>
          <a:xfrm flipH="1">
            <a:off x="1691680" y="1166632"/>
            <a:ext cx="2952330" cy="29969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5107988" y="1166632"/>
            <a:ext cx="2704372" cy="29969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251520" y="429309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VÝHODY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724128" y="4437112"/>
            <a:ext cx="34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NEVÝHODY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VÝHODY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POSKYTUJE OKAMŽITÉ INFORMÁCIE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VÝMENA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ÚDAJOV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VZDELÁVANIE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RÝCHL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KOMUNIKÁCI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PRACOVNÉ PRÍLEŽITOSTI</a:t>
            </a: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ONLINE NAKUPOVANIE</a:t>
            </a: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ZÁBAVA A VOĽNÝ ČAS</a:t>
            </a: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3500" dirty="0" smtClean="0"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sk-SK" sz="3500" dirty="0">
                <a:latin typeface="Times New Roman" pitchFamily="18" charset="0"/>
                <a:cs typeface="Times New Roman" pitchFamily="18" charset="0"/>
              </a:rPr>
              <a:t>efektívne využiť voľný čas na internete?</a:t>
            </a:r>
            <a:br>
              <a:rPr lang="sk-SK" sz="3500" dirty="0">
                <a:latin typeface="Times New Roman" pitchFamily="18" charset="0"/>
                <a:cs typeface="Times New Roman" pitchFamily="18" charset="0"/>
              </a:rPr>
            </a:br>
            <a:endParaRPr lang="sk-SK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Hľada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nov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informáci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, získava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vedomost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poznatk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3715"/>
            <a:ext cx="3779252" cy="171641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35857"/>
            <a:ext cx="2592288" cy="254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Číta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zaujíma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článk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, sled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uj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aktuálne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diani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vo svete.</a:t>
            </a:r>
          </a:p>
          <a:p>
            <a:pPr marL="0" indent="0" algn="ctr"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4944"/>
            <a:ext cx="4572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3. Nauč sa variť. </a:t>
            </a:r>
          </a:p>
          <a:p>
            <a:pPr marL="0" indent="0" algn="ctr"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492896"/>
            <a:ext cx="4762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4632">
            <a:off x="3034678" y="3450678"/>
            <a:ext cx="3524086" cy="266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4. Hľadanie nových, tvorivých nápadov.</a:t>
            </a:r>
          </a:p>
          <a:p>
            <a:pPr algn="ctr"/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001">
            <a:off x="134343" y="2279876"/>
            <a:ext cx="336997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410">
            <a:off x="6324960" y="2548560"/>
            <a:ext cx="2667775" cy="266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65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5. Počúvanie hudby, sledovanie filmov, čítanie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kníh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136"/>
            <a:ext cx="4102521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18" y="4365104"/>
            <a:ext cx="3559825" cy="222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2462" y="3390222"/>
            <a:ext cx="3474726" cy="230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1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102</Words>
  <Application>Microsoft Office PowerPoint</Application>
  <PresentationFormat>Prezentácia na obrazovke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PRÍTOMNOSŤ INTERNETU V NAŠICH ŽIVOTOCH</vt:lpstr>
      <vt:lpstr>INTERNET </vt:lpstr>
      <vt:lpstr>Prezentácia programu PowerPoint</vt:lpstr>
      <vt:lpstr>VÝHODY</vt:lpstr>
      <vt:lpstr> Ako efektívne využiť voľný čas na internete?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PROFIL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Tatiana</dc:creator>
  <cp:lastModifiedBy>Tatiana</cp:lastModifiedBy>
  <cp:revision>7</cp:revision>
  <dcterms:created xsi:type="dcterms:W3CDTF">2020-10-27T21:03:02Z</dcterms:created>
  <dcterms:modified xsi:type="dcterms:W3CDTF">2020-10-27T22:15:08Z</dcterms:modified>
</cp:coreProperties>
</file>