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 autoAdjust="0"/>
    <p:restoredTop sz="94660"/>
  </p:normalViewPr>
  <p:slideViewPr>
    <p:cSldViewPr>
      <p:cViewPr>
        <p:scale>
          <a:sx n="75" d="100"/>
          <a:sy n="75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2021-06-06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128tITimws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quizme.pl/q/ludzikowa/sprawdz_jak_dobrze_umiesz_angielsk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PO CO NAM ANGIELSKI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3554" name="Picture 2" descr="DZIĘKUJE ZA UWAG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Podczas robienia prezentacji korzystano z stron:</a:t>
            </a:r>
          </a:p>
          <a:p>
            <a:r>
              <a:rPr lang="pl-PL" dirty="0" smtClean="0"/>
              <a:t>Tłumacz </a:t>
            </a:r>
            <a:r>
              <a:rPr lang="pl-PL" dirty="0" err="1" smtClean="0"/>
              <a:t>google</a:t>
            </a:r>
            <a:endParaRPr lang="pl-PL" dirty="0" smtClean="0"/>
          </a:p>
          <a:p>
            <a:r>
              <a:rPr lang="pl-PL" dirty="0" err="1" smtClean="0"/>
              <a:t>Quizme</a:t>
            </a:r>
            <a:r>
              <a:rPr lang="pl-PL" dirty="0" smtClean="0"/>
              <a:t>!</a:t>
            </a:r>
          </a:p>
          <a:p>
            <a:r>
              <a:rPr lang="pl-PL" dirty="0" err="1" smtClean="0"/>
              <a:t>Yutube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http://blog.fiszkoteka.pl/wp-content/uploads/2013/02/cropped-pasek-na-blog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77768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gzamin ósmoklasisty. Język angielski - próbne testy z odpowiedziam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5D1C7"/>
              </a:clrFrom>
              <a:clrTo>
                <a:srgbClr val="85D1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573016"/>
            <a:ext cx="4427984" cy="309036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ODPOWIEDŹ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pl-PL" sz="2800" dirty="0" smtClean="0"/>
              <a:t>Angielski jest dla łatwiejszej komunikacji w różnych krajach, ponieważ nie </a:t>
            </a:r>
            <a:r>
              <a:rPr lang="pl-PL" sz="2800" dirty="0" smtClean="0"/>
              <a:t>wiem, </a:t>
            </a:r>
            <a:r>
              <a:rPr lang="pl-PL" sz="2800" dirty="0" smtClean="0"/>
              <a:t>czy </a:t>
            </a:r>
            <a:r>
              <a:rPr lang="pl-PL" sz="2800" dirty="0" smtClean="0"/>
              <a:t>wiecie, </a:t>
            </a:r>
            <a:r>
              <a:rPr lang="pl-PL" sz="2800" dirty="0" smtClean="0"/>
              <a:t>ale większość krajów używa angielskiego.</a:t>
            </a:r>
            <a:endParaRPr lang="en-US" sz="2800" dirty="0"/>
          </a:p>
        </p:txBody>
      </p:sp>
      <p:pic>
        <p:nvPicPr>
          <p:cNvPr id="5" name="Obraz 4" descr="Czy język angielski jest niezbędny do pracy w IT? | Manage IT -  http://djd.pl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914139"/>
            <a:ext cx="5436096" cy="294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DZIŚ BĘDZIE?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Dzisiaj zobaczymy kilka dialogów, filmów i cytatów. Dowiemy się jak zamówić sałatkę, kupić zwierzęta akwariowe i wybrać się na wycieczkę.</a:t>
            </a:r>
            <a:endParaRPr lang="en-US" sz="2800" dirty="0"/>
          </a:p>
        </p:txBody>
      </p:sp>
      <p:pic>
        <p:nvPicPr>
          <p:cNvPr id="5" name="Obraz 4" descr="Światowy dzień Emoji: Apple i Google pokazują 60 nowych emotek 🥰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005064"/>
            <a:ext cx="295236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🙂 | Emoji Wiki | Fan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05064"/>
            <a:ext cx="2438400" cy="2438400"/>
          </a:xfrm>
          <a:prstGeom prst="rect">
            <a:avLst/>
          </a:prstGeom>
          <a:noFill/>
        </p:spPr>
      </p:pic>
      <p:pic>
        <p:nvPicPr>
          <p:cNvPr id="15364" name="Picture 4" descr="😱 twarz krzycząca ze strachu - Znaczenie Emoj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149080"/>
            <a:ext cx="2100064" cy="21000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PO CO MI TO?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   Marzysz </a:t>
            </a:r>
            <a:r>
              <a:rPr lang="pl-PL" sz="2800" dirty="0" smtClean="0"/>
              <a:t>o zwiedzaniu malowniczych </a:t>
            </a:r>
            <a:r>
              <a:rPr lang="pl-PL" sz="2800" dirty="0" smtClean="0"/>
              <a:t>holenderskich miasteczek</a:t>
            </a:r>
            <a:r>
              <a:rPr lang="pl-PL" sz="2800" dirty="0" smtClean="0"/>
              <a:t>, których polskie biura podróży nie oferują? Nie ma problemu! Jesteś całkowicie samowystarczalny w języku angielskim. Dzięki angielskiemu możemy zamawiać z innych krajów, chodzić do lepszej szkoły i komunikować się z innymi.</a:t>
            </a:r>
            <a:endParaRPr lang="pl-PL" sz="2800" dirty="0"/>
          </a:p>
        </p:txBody>
      </p:sp>
      <p:pic>
        <p:nvPicPr>
          <p:cNvPr id="16386" name="Picture 2" descr="Przerwa od pracy na podróż życia? - InfoPra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6262">
            <a:off x="5138664" y="4057582"/>
            <a:ext cx="3746189" cy="2996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</a:t>
            </a:r>
            <a:r>
              <a:rPr lang="pl-PL" dirty="0" smtClean="0"/>
              <a:t>!!!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hlinkClick r:id="rId4"/>
              </a:rPr>
              <a:t>https://www.youtube.com/watch?v=128tITimwsU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pic>
        <p:nvPicPr>
          <p:cNvPr id="17417" name="Picture 9" descr="Vintage Retro Kamera Filmowa Statywie Odizolowane Na Biały Wysokie -  zdjęcia stockowe i więcej obrazów Aparat fotograficzny - iStoc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798"/>
          <a:stretch>
            <a:fillRect/>
          </a:stretch>
        </p:blipFill>
        <p:spPr bwMode="auto">
          <a:xfrm flipH="1">
            <a:off x="4860032" y="1988840"/>
            <a:ext cx="2952328" cy="4567702"/>
          </a:xfrm>
          <a:prstGeom prst="rect">
            <a:avLst/>
          </a:prstGeom>
          <a:noFill/>
        </p:spPr>
      </p:pic>
      <p:pic>
        <p:nvPicPr>
          <p:cNvPr id="10" name="Picture 9" descr="Vintage Retro Kamera Filmowa Statywie Odizolowane Na Biały Wysokie -  zdjęcia stockowe i więcej obrazów Aparat fotograficzny - iStoc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b="3836"/>
          <a:stretch>
            <a:fillRect/>
          </a:stretch>
        </p:blipFill>
        <p:spPr bwMode="auto">
          <a:xfrm>
            <a:off x="827584" y="2132856"/>
            <a:ext cx="3385631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QUIZ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 </a:t>
            </a:r>
            <a:r>
              <a:rPr lang="pl-PL" sz="2000" dirty="0" smtClean="0">
                <a:hlinkClick r:id="rId4"/>
              </a:rPr>
              <a:t>https://www.quizme.pl/q/ludzikowa/sprawdz_jak_dobrze_umiesz_angielski</a:t>
            </a:r>
            <a:endParaRPr lang="pl-PL" sz="2000" dirty="0" smtClean="0"/>
          </a:p>
          <a:p>
            <a:endParaRPr lang="pl-PL" sz="2000" dirty="0" smtClean="0"/>
          </a:p>
          <a:p>
            <a:endParaRPr lang="pl-PL" sz="2400" dirty="0"/>
          </a:p>
        </p:txBody>
      </p:sp>
      <p:pic>
        <p:nvPicPr>
          <p:cNvPr id="21506" name="Picture 2" descr="Quiz #6 - Alkowe Quizy - Headshotownia.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636912"/>
            <a:ext cx="3364632" cy="33646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DIALOG SZKOLNA WYCIECZKA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-Przepraszam, Panno </a:t>
            </a:r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Edwards.</a:t>
            </a:r>
          </a:p>
          <a:p>
            <a:r>
              <a:rPr lang="pl-PL" sz="2800" dirty="0" smtClean="0">
                <a:ln>
                  <a:solidFill>
                    <a:srgbClr val="00B0F0"/>
                  </a:solidFill>
                </a:ln>
              </a:rPr>
              <a:t>-Tak, co jest?</a:t>
            </a:r>
            <a:endParaRPr lang="pl-PL" sz="2800" dirty="0" smtClean="0">
              <a:ln>
                <a:solidFill>
                  <a:srgbClr val="00B0F0"/>
                </a:solidFill>
              </a:ln>
            </a:endParaRPr>
          </a:p>
          <a:p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-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</a:rPr>
              <a:t> </a:t>
            </a:r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Czy mogę zadzwonić do mich rodziców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</a:rPr>
              <a:t>?</a:t>
            </a:r>
            <a:endParaRPr lang="pl-PL" sz="2800" dirty="0" smtClean="0">
              <a:ln>
                <a:solidFill>
                  <a:srgbClr val="00B050"/>
                </a:solidFill>
              </a:ln>
            </a:endParaRPr>
          </a:p>
          <a:p>
            <a:r>
              <a:rPr lang="pl-PL" sz="2800" dirty="0" smtClean="0">
                <a:ln>
                  <a:solidFill>
                    <a:srgbClr val="00B0F0"/>
                  </a:solidFill>
                </a:ln>
              </a:rPr>
              <a:t>-</a:t>
            </a:r>
            <a:r>
              <a:rPr lang="pl-PL" sz="2800" dirty="0" smtClean="0">
                <a:ln>
                  <a:solidFill>
                    <a:srgbClr val="00B0F0"/>
                  </a:solidFill>
                </a:ln>
              </a:rPr>
              <a:t>Tak oczywiście</a:t>
            </a:r>
            <a:r>
              <a:rPr lang="pl-PL" sz="2800" dirty="0" smtClean="0">
                <a:ln>
                  <a:solidFill>
                    <a:srgbClr val="00B0F0"/>
                  </a:solidFill>
                </a:ln>
              </a:rPr>
              <a:t>.</a:t>
            </a:r>
            <a:endParaRPr lang="pl-PL" sz="2800" dirty="0" smtClean="0">
              <a:ln>
                <a:solidFill>
                  <a:srgbClr val="00B0F0"/>
                </a:solidFill>
              </a:ln>
            </a:endParaRPr>
          </a:p>
          <a:p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-</a:t>
            </a:r>
            <a:r>
              <a:rPr lang="pl-PL" sz="2800" dirty="0" smtClean="0"/>
              <a:t> </a:t>
            </a:r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Dziękuję</a:t>
            </a:r>
            <a:r>
              <a:rPr lang="pl-PL" sz="2800" dirty="0" smtClean="0">
                <a:ln>
                  <a:solidFill>
                    <a:srgbClr val="00B050"/>
                  </a:solidFill>
                </a:ln>
              </a:rPr>
              <a:t>.</a:t>
            </a:r>
            <a:endParaRPr lang="pl-PL" sz="2800" dirty="0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5" name="Obraz 4" descr="Aby wycieczka szkolna była bezpieczna - Szkolne Blogi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924944"/>
            <a:ext cx="5256624" cy="354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DIALOG RESTAURACJA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n>
                  <a:solidFill>
                    <a:srgbClr val="FFFF00"/>
                  </a:solidFill>
                </a:ln>
              </a:rPr>
              <a:t>-</a:t>
            </a:r>
            <a:r>
              <a:rPr lang="pl-PL" sz="2400" dirty="0" smtClean="0"/>
              <a:t> </a:t>
            </a:r>
            <a:r>
              <a:rPr lang="pl-PL" sz="2400" dirty="0" smtClean="0">
                <a:ln>
                  <a:solidFill>
                    <a:srgbClr val="FFFF00"/>
                  </a:solidFill>
                </a:ln>
              </a:rPr>
              <a:t>Czy mogę prosić o sałatkę z pomidorów i </a:t>
            </a:r>
            <a:r>
              <a:rPr lang="pl-PL" sz="2400" dirty="0" smtClean="0">
                <a:ln>
                  <a:solidFill>
                    <a:srgbClr val="FFFF00"/>
                  </a:solidFill>
                </a:ln>
              </a:rPr>
              <a:t>ogórków</a:t>
            </a:r>
            <a:r>
              <a:rPr lang="en-US" sz="2400" dirty="0" smtClean="0">
                <a:ln>
                  <a:solidFill>
                    <a:srgbClr val="FFFF00"/>
                  </a:solidFill>
                </a:ln>
              </a:rPr>
              <a:t>?</a:t>
            </a:r>
            <a:endParaRPr lang="pl-PL" sz="2400" dirty="0" smtClean="0">
              <a:ln>
                <a:solidFill>
                  <a:srgbClr val="FFFF00"/>
                </a:solidFill>
              </a:ln>
            </a:endParaRPr>
          </a:p>
          <a:p>
            <a:r>
              <a:rPr lang="en-US" sz="2400" dirty="0" smtClean="0">
                <a:ln>
                  <a:solidFill>
                    <a:srgbClr val="7030A0"/>
                  </a:solidFill>
                </a:ln>
              </a:rPr>
              <a:t>-</a:t>
            </a:r>
            <a:r>
              <a:rPr lang="pl-PL" sz="2400" dirty="0" smtClean="0"/>
              <a:t> </a:t>
            </a:r>
            <a:r>
              <a:rPr lang="pl-PL" sz="2400" dirty="0" smtClean="0">
                <a:ln>
                  <a:solidFill>
                    <a:srgbClr val="7030A0"/>
                  </a:solidFill>
                </a:ln>
              </a:rPr>
              <a:t>Przepraszam</a:t>
            </a:r>
            <a:r>
              <a:rPr lang="pl-PL" sz="2400" dirty="0" smtClean="0">
                <a:ln>
                  <a:solidFill>
                    <a:srgbClr val="7030A0"/>
                  </a:solidFill>
                </a:ln>
              </a:rPr>
              <a:t>, </a:t>
            </a:r>
            <a:r>
              <a:rPr lang="pl-PL" sz="2400" dirty="0" smtClean="0">
                <a:ln>
                  <a:solidFill>
                    <a:srgbClr val="7030A0"/>
                  </a:solidFill>
                </a:ln>
              </a:rPr>
              <a:t>nie ma sałatki z pomidorów i ogórków.</a:t>
            </a:r>
            <a:endParaRPr lang="pl-PL" sz="2400" dirty="0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1026" name="Picture 2" descr="Odmrażanie gospodarki. Czas na 3. etap i otwieranie restauracji -  Plus.polskatimes.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84984"/>
            <a:ext cx="5610672" cy="28362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totapeta Flaga Wielkiej Brytanii 486VE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DIALOG SKLEP ZOOLOGICZNY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-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   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Przepraszam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, 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ile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kosztują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ryby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i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krewetki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?</a:t>
            </a:r>
            <a:endParaRPr lang="en-US" sz="2400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-   Razem kosztują </a:t>
            </a:r>
            <a:r>
              <a:rPr lang="pl-PL" sz="2400" smtClean="0">
                <a:ln>
                  <a:solidFill>
                    <a:srgbClr val="00B0F0"/>
                  </a:solidFill>
                </a:ln>
              </a:rPr>
              <a:t>38 </a:t>
            </a:r>
            <a:r>
              <a:rPr lang="pl-PL" sz="2400" smtClean="0">
                <a:ln>
                  <a:solidFill>
                    <a:srgbClr val="00B0F0"/>
                  </a:solidFill>
                </a:ln>
              </a:rPr>
              <a:t>funtów</a:t>
            </a:r>
            <a:r>
              <a:rPr lang="pl-PL" sz="2400" smtClean="0">
                <a:ln>
                  <a:solidFill>
                    <a:srgbClr val="00B0F0"/>
                  </a:solidFill>
                </a:ln>
              </a:rPr>
              <a:t>.</a:t>
            </a:r>
            <a:endParaRPr lang="pl-PL" sz="2400" dirty="0" smtClean="0">
              <a:ln>
                <a:solidFill>
                  <a:srgbClr val="00B0F0"/>
                </a:solidFill>
              </a:ln>
            </a:endParaRPr>
          </a:p>
          <a:p>
            <a:pPr>
              <a:buFontTx/>
              <a:buChar char="-"/>
            </a:pP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A akwarium?</a:t>
            </a:r>
            <a:endParaRPr lang="pl-PL" sz="2400" dirty="0" smtClean="0">
              <a:ln>
                <a:solidFill>
                  <a:srgbClr val="FF0000"/>
                </a:solidFill>
              </a:ln>
            </a:endParaRPr>
          </a:p>
          <a:p>
            <a:pPr>
              <a:buFontTx/>
              <a:buChar char="-"/>
            </a:pP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Z piaskiem i ozdobami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56 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funtów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.</a:t>
            </a:r>
            <a:endParaRPr lang="pl-PL" sz="2400" dirty="0" smtClean="0">
              <a:ln>
                <a:solidFill>
                  <a:srgbClr val="00B0F0"/>
                </a:solidFill>
              </a:ln>
            </a:endParaRPr>
          </a:p>
          <a:p>
            <a:pPr>
              <a:buFontTx/>
              <a:buChar char="-"/>
            </a:pP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Wezmę </a:t>
            </a:r>
            <a:r>
              <a:rPr lang="pl-PL" sz="2400" dirty="0" err="1" smtClean="0">
                <a:ln>
                  <a:solidFill>
                    <a:srgbClr val="FF0000"/>
                  </a:solidFill>
                </a:ln>
              </a:rPr>
              <a:t>wszystko,ile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 płacę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</a:rPr>
              <a:t>?</a:t>
            </a:r>
            <a:endParaRPr lang="pl-PL" sz="2400" dirty="0" smtClean="0">
              <a:ln>
                <a:solidFill>
                  <a:srgbClr val="FF0000"/>
                </a:solidFill>
              </a:ln>
            </a:endParaRPr>
          </a:p>
          <a:p>
            <a:pPr>
              <a:buFontTx/>
              <a:buChar char="-"/>
            </a:pP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94 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funtów</a:t>
            </a:r>
            <a:r>
              <a:rPr lang="pl-PL" sz="2400" dirty="0" smtClean="0">
                <a:ln>
                  <a:solidFill>
                    <a:srgbClr val="00B0F0"/>
                  </a:solidFill>
                </a:ln>
              </a:rPr>
              <a:t>.</a:t>
            </a:r>
            <a:endParaRPr lang="pl-PL" sz="2400" dirty="0" smtClean="0">
              <a:ln>
                <a:solidFill>
                  <a:srgbClr val="00B0F0"/>
                </a:solidFill>
              </a:ln>
            </a:endParaRPr>
          </a:p>
          <a:p>
            <a:pPr>
              <a:buFontTx/>
              <a:buChar char="-"/>
            </a:pP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Dziękuję, dowidzenia</a:t>
            </a:r>
            <a:r>
              <a:rPr lang="pl-PL" sz="2400" dirty="0" smtClean="0">
                <a:ln>
                  <a:solidFill>
                    <a:srgbClr val="FF0000"/>
                  </a:solidFill>
                </a:ln>
              </a:rPr>
              <a:t>!</a:t>
            </a:r>
            <a:endParaRPr lang="pl-PL" sz="2400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endParaRPr lang="pl-PL" sz="2400" dirty="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026" name="Picture 2" descr="Zwierzęta akwariowe - kraby, raki , krewetki, ślimaki.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451" y="4437112"/>
            <a:ext cx="3587549" cy="2019791"/>
          </a:xfrm>
          <a:prstGeom prst="rect">
            <a:avLst/>
          </a:prstGeom>
          <a:noFill/>
        </p:spPr>
      </p:pic>
      <p:pic>
        <p:nvPicPr>
          <p:cNvPr id="1028" name="Picture 4" descr="W gliwickiej Palmiarni będzie można podziwiać efektowne ryby z dorzecza  Amazon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44824"/>
            <a:ext cx="2987824" cy="25496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223</Words>
  <Application>Microsoft Office PowerPoint</Application>
  <PresentationFormat>Pokaz na ekranie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PO CO NAM ANGIELSKI?</vt:lpstr>
      <vt:lpstr>ODPOWIEDŹ</vt:lpstr>
      <vt:lpstr>CO DZIŚ BĘDZIE?</vt:lpstr>
      <vt:lpstr>A PO CO MI TO?</vt:lpstr>
      <vt:lpstr>FILM!!!</vt:lpstr>
      <vt:lpstr>QUIZ</vt:lpstr>
      <vt:lpstr>DIALOG SZKOLNA WYCIECZKA</vt:lpstr>
      <vt:lpstr>DIALOG RESTAURACJA</vt:lpstr>
      <vt:lpstr>DIALOG SKLEP ZOOLOGICZNY</vt:lpstr>
      <vt:lpstr>Slajd 10</vt:lpstr>
      <vt:lpstr>ŹRÓDŁA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CO JEST ANGIELSKI?</dc:title>
  <dc:creator>Mateusz</dc:creator>
  <cp:lastModifiedBy>Mateusz</cp:lastModifiedBy>
  <cp:revision>43</cp:revision>
  <dcterms:created xsi:type="dcterms:W3CDTF">2021-06-02T14:44:31Z</dcterms:created>
  <dcterms:modified xsi:type="dcterms:W3CDTF">2021-06-06T08:18:29Z</dcterms:modified>
</cp:coreProperties>
</file>