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84DAF-E47B-4252-913E-181352EF084D}" type="datetimeFigureOut">
              <a:rPr lang="sk-SK" smtClean="0"/>
              <a:pPr/>
              <a:t>26. 11. 2020</a:t>
            </a:fld>
            <a:endParaRPr lang="sk-SK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F6DC-8E76-4684-A1F2-AD4516C269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84DAF-E47B-4252-913E-181352EF084D}" type="datetimeFigureOut">
              <a:rPr lang="sk-SK" smtClean="0"/>
              <a:pPr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F6DC-8E76-4684-A1F2-AD4516C269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84DAF-E47B-4252-913E-181352EF084D}" type="datetimeFigureOut">
              <a:rPr lang="sk-SK" smtClean="0"/>
              <a:pPr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F6DC-8E76-4684-A1F2-AD4516C269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84DAF-E47B-4252-913E-181352EF084D}" type="datetimeFigureOut">
              <a:rPr lang="sk-SK" smtClean="0"/>
              <a:pPr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F6DC-8E76-4684-A1F2-AD4516C269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84DAF-E47B-4252-913E-181352EF084D}" type="datetimeFigureOut">
              <a:rPr lang="sk-SK" smtClean="0"/>
              <a:pPr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F6DC-8E76-4684-A1F2-AD4516C269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84DAF-E47B-4252-913E-181352EF084D}" type="datetimeFigureOut">
              <a:rPr lang="sk-SK" smtClean="0"/>
              <a:pPr/>
              <a:t>26. 11. 2020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F6DC-8E76-4684-A1F2-AD4516C269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84DAF-E47B-4252-913E-181352EF084D}" type="datetimeFigureOut">
              <a:rPr lang="sk-SK" smtClean="0"/>
              <a:pPr/>
              <a:t>26. 11. 2020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F6DC-8E76-4684-A1F2-AD4516C269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84DAF-E47B-4252-913E-181352EF084D}" type="datetimeFigureOut">
              <a:rPr lang="sk-SK" smtClean="0"/>
              <a:pPr/>
              <a:t>26. 11. 2020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F6DC-8E76-4684-A1F2-AD4516C269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84DAF-E47B-4252-913E-181352EF084D}" type="datetimeFigureOut">
              <a:rPr lang="sk-SK" smtClean="0"/>
              <a:pPr/>
              <a:t>26. 11. 2020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F6DC-8E76-4684-A1F2-AD4516C269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84DAF-E47B-4252-913E-181352EF084D}" type="datetimeFigureOut">
              <a:rPr lang="sk-SK" smtClean="0"/>
              <a:pPr/>
              <a:t>26. 11. 2020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F6DC-8E76-4684-A1F2-AD4516C269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84DAF-E47B-4252-913E-181352EF084D}" type="datetimeFigureOut">
              <a:rPr lang="sk-SK" smtClean="0"/>
              <a:pPr/>
              <a:t>26. 11. 2020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F6DC-8E76-4684-A1F2-AD4516C269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F384DAF-E47B-4252-913E-181352EF084D}" type="datetimeFigureOut">
              <a:rPr lang="sk-SK" smtClean="0"/>
              <a:pPr/>
              <a:t>26. 11. 2020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39CF6DC-8E76-4684-A1F2-AD4516C269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25WOYzdvFw" TargetMode="External"/><Relationship Id="rId2" Type="http://schemas.openxmlformats.org/officeDocument/2006/relationships/hyperlink" Target="https://www.youtube.com/watch?v=jFeRels8Ay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3HhTMJ2bek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5W18N6Gip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AK1Mi2cGhY" TargetMode="External"/><Relationship Id="rId2" Type="http://schemas.openxmlformats.org/officeDocument/2006/relationships/hyperlink" Target="https://sk.wikipedia.org/wiki/Sv%C3%A4tenie_jar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3058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u="sng" dirty="0" smtClean="0"/>
              <a:t/>
            </a:r>
            <a:br>
              <a:rPr lang="sk-SK" b="1" u="sng" dirty="0" smtClean="0"/>
            </a:br>
            <a:r>
              <a:rPr lang="sk-SK" b="1" u="sng" dirty="0" smtClean="0"/>
              <a:t/>
            </a:r>
            <a:br>
              <a:rPr lang="sk-SK" b="1" u="sng" dirty="0" smtClean="0"/>
            </a:br>
            <a:r>
              <a:rPr lang="sk-SK" b="1" u="sng" dirty="0" smtClean="0"/>
              <a:t/>
            </a:r>
            <a:br>
              <a:rPr lang="sk-SK" b="1" u="sng" dirty="0" smtClean="0"/>
            </a:br>
            <a:r>
              <a:rPr lang="sk-SK" sz="3600" b="1" u="sng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sk-SK" sz="3600" b="1" u="sng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</a:br>
            <a:r>
              <a:rPr lang="sk-SK" sz="3600" b="1" u="sng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 neoklasicizmu</a:t>
            </a:r>
            <a:r>
              <a:rPr lang="en-IE" sz="3600" b="1" u="sng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S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7" name="Picture 6" descr="New Picture (4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000372"/>
            <a:ext cx="4857784" cy="242889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/>
              <a:t>Klasicizmus</a:t>
            </a:r>
            <a:r>
              <a:rPr lang="en-IE" b="1" u="sng" dirty="0" smtClean="0"/>
              <a:t>-18.stor.</a:t>
            </a:r>
            <a:r>
              <a:rPr lang="sk-SK" dirty="0" smtClean="0"/>
              <a:t> </a:t>
            </a:r>
            <a:r>
              <a:rPr lang="sk-SK" dirty="0" smtClean="0"/>
              <a:t>	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400" dirty="0" smtClean="0"/>
              <a:t>v tomto čase vznikajú a sú obľúbené</a:t>
            </a:r>
          </a:p>
          <a:p>
            <a:pPr algn="ctr">
              <a:buNone/>
            </a:pPr>
            <a:r>
              <a:rPr lang="sk-SK" b="1" i="1" u="sng" dirty="0" smtClean="0">
                <a:solidFill>
                  <a:schemeClr val="accent3">
                    <a:lumMod val="50000"/>
                  </a:schemeClr>
                </a:solidFill>
              </a:rPr>
              <a:t>Symfónie</a:t>
            </a:r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endParaRPr lang="sk-SK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New Picture (5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708920"/>
            <a:ext cx="5688632" cy="367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600" b="1" u="sng" dirty="0" smtClean="0">
                <a:latin typeface="+mn-lt"/>
              </a:rPr>
              <a:t/>
            </a:r>
            <a:br>
              <a:rPr lang="sk-SK" sz="3600" b="1" u="sng" dirty="0" smtClean="0">
                <a:latin typeface="+mn-lt"/>
              </a:rPr>
            </a:br>
            <a:r>
              <a:rPr lang="sk-SK" sz="3600" b="1" u="sng" dirty="0" smtClean="0">
                <a:latin typeface="+mn-lt"/>
              </a:rPr>
              <a:t>Joseph Hayden</a:t>
            </a:r>
            <a:r>
              <a:rPr lang="sk-SK" sz="3600" dirty="0" smtClean="0">
                <a:latin typeface="+mn-lt"/>
              </a:rPr>
              <a:t> – rakúsky skladateľ </a:t>
            </a:r>
            <a:br>
              <a:rPr lang="sk-SK" sz="3600" dirty="0" smtClean="0">
                <a:latin typeface="+mn-lt"/>
              </a:rPr>
            </a:br>
            <a:r>
              <a:rPr lang="sk-SK" sz="2100" dirty="0" smtClean="0">
                <a:latin typeface="+mn-lt"/>
              </a:rPr>
              <a:t>(* 31. marec 1732, Rohrau, Rakúsko – † 31. máj 1809, Viedeň)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Content Placeholder 3" descr="New Picture (13)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4000"/>
          </a:blip>
          <a:stretch>
            <a:fillRect/>
          </a:stretch>
        </p:blipFill>
        <p:spPr>
          <a:xfrm>
            <a:off x="1835696" y="1484784"/>
            <a:ext cx="2788045" cy="3600400"/>
          </a:xfrm>
        </p:spPr>
      </p:pic>
      <p:sp>
        <p:nvSpPr>
          <p:cNvPr id="5" name="TextBox 4"/>
          <p:cNvSpPr txBox="1"/>
          <p:nvPr/>
        </p:nvSpPr>
        <p:spPr>
          <a:xfrm>
            <a:off x="4860032" y="1556791"/>
            <a:ext cx="36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Významne </a:t>
            </a:r>
            <a:r>
              <a:rPr lang="sk-SK" dirty="0"/>
              <a:t>sa zaslúžil o rozvoj sonátovej formy a </a:t>
            </a:r>
            <a:r>
              <a:rPr lang="sk-SK" dirty="0" smtClean="0"/>
              <a:t>symfónie</a:t>
            </a:r>
            <a:r>
              <a:rPr lang="sk-SK" dirty="0"/>
              <a:t>. </a:t>
            </a:r>
            <a:endParaRPr lang="sk-SK" dirty="0" smtClean="0"/>
          </a:p>
          <a:p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Nazýva </a:t>
            </a:r>
            <a:r>
              <a:rPr lang="sk-SK" dirty="0"/>
              <a:t>sa preto aj "otcom </a:t>
            </a:r>
            <a:r>
              <a:rPr lang="sk-SK" dirty="0" smtClean="0"/>
              <a:t>symfónie„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Položil </a:t>
            </a:r>
            <a:r>
              <a:rPr lang="sk-SK" dirty="0"/>
              <a:t>tiež základy formy sláčikového </a:t>
            </a:r>
            <a:r>
              <a:rPr lang="sk-SK" dirty="0" smtClean="0"/>
              <a:t>kvarteta</a:t>
            </a:r>
          </a:p>
          <a:p>
            <a:pPr>
              <a:buFontTx/>
              <a:buChar char="-"/>
            </a:pPr>
            <a:endParaRPr lang="sk-SK" dirty="0"/>
          </a:p>
          <a:p>
            <a:r>
              <a:rPr lang="sk-SK" dirty="0"/>
              <a:t>-Rozšíril orchester o nové nástroje a objavil tak jeho nové </a:t>
            </a:r>
            <a:r>
              <a:rPr lang="sk-SK" dirty="0" smtClean="0"/>
              <a:t>možnosti</a:t>
            </a:r>
          </a:p>
          <a:p>
            <a:endParaRPr lang="sk-SK" dirty="0"/>
          </a:p>
          <a:p>
            <a:r>
              <a:rPr lang="sk-SK" dirty="0"/>
              <a:t>- Druhá veta </a:t>
            </a:r>
            <a:r>
              <a:rPr lang="sk-SK" i="1" u="sng" dirty="0"/>
              <a:t>"Cisárskeho" kvarteta C dur č. 62</a:t>
            </a:r>
            <a:r>
              <a:rPr lang="sk-SK" dirty="0"/>
              <a:t> (op.76 č.3), ktorú zložil ako cisársku hymnu </a:t>
            </a:r>
            <a:r>
              <a:rPr lang="sk-SK" dirty="0" smtClean="0"/>
              <a:t>Gott erhalte </a:t>
            </a:r>
            <a:r>
              <a:rPr lang="sk-SK" dirty="0"/>
              <a:t>sa stala melódiou nemeckej štátnej hymny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NEOKLASICIZMUS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hudba sa  vrátila do minulosti</a:t>
            </a:r>
          </a:p>
          <a:p>
            <a:r>
              <a:rPr lang="pt-BR" dirty="0" smtClean="0"/>
              <a:t>Hudba je </a:t>
            </a:r>
            <a:r>
              <a:rPr lang="en-IE" dirty="0" err="1" smtClean="0"/>
              <a:t>jednoduchá</a:t>
            </a:r>
            <a:r>
              <a:rPr lang="en-IE" dirty="0" smtClean="0"/>
              <a:t>, </a:t>
            </a:r>
            <a:r>
              <a:rPr lang="en-IE" dirty="0" err="1" smtClean="0"/>
              <a:t>zrozumiteľná</a:t>
            </a:r>
            <a:r>
              <a:rPr lang="en-IE" dirty="0" smtClean="0"/>
              <a:t>, </a:t>
            </a:r>
            <a:r>
              <a:rPr lang="en-IE" dirty="0" err="1" smtClean="0"/>
              <a:t>prístupná</a:t>
            </a:r>
            <a:r>
              <a:rPr lang="en-IE" dirty="0" smtClean="0"/>
              <a:t>, </a:t>
            </a:r>
            <a:r>
              <a:rPr lang="en-IE" dirty="0" err="1" smtClean="0"/>
              <a:t>jasná</a:t>
            </a:r>
            <a:r>
              <a:rPr lang="en-IE" dirty="0" smtClean="0"/>
              <a:t> a </a:t>
            </a:r>
            <a:r>
              <a:rPr lang="en-IE" dirty="0" err="1" smtClean="0"/>
              <a:t>prehľadná</a:t>
            </a:r>
            <a:endParaRPr lang="en-IE" dirty="0" smtClean="0"/>
          </a:p>
          <a:p>
            <a:r>
              <a:rPr lang="en-IE" dirty="0" err="1" smtClean="0"/>
              <a:t>Hudbu</a:t>
            </a:r>
            <a:r>
              <a:rPr lang="en-IE" dirty="0" smtClean="0"/>
              <a:t> </a:t>
            </a:r>
            <a:r>
              <a:rPr lang="en-IE" dirty="0" err="1" smtClean="0"/>
              <a:t>minulosti</a:t>
            </a:r>
            <a:r>
              <a:rPr lang="en-IE" dirty="0" smtClean="0"/>
              <a:t> </a:t>
            </a:r>
            <a:r>
              <a:rPr lang="en-IE" dirty="0" err="1" smtClean="0"/>
              <a:t>však</a:t>
            </a:r>
            <a:r>
              <a:rPr lang="en-IE" dirty="0" smtClean="0"/>
              <a:t> </a:t>
            </a:r>
            <a:r>
              <a:rPr lang="en-IE" dirty="0" err="1" smtClean="0"/>
              <a:t>nekopírovali</a:t>
            </a:r>
            <a:r>
              <a:rPr lang="en-IE" dirty="0" smtClean="0"/>
              <a:t>, </a:t>
            </a:r>
            <a:r>
              <a:rPr lang="en-IE" dirty="0" err="1" smtClean="0"/>
              <a:t>len</a:t>
            </a:r>
            <a:r>
              <a:rPr lang="en-IE" dirty="0" smtClean="0"/>
              <a:t> </a:t>
            </a:r>
            <a:r>
              <a:rPr lang="en-IE" dirty="0" err="1" smtClean="0"/>
              <a:t>použili</a:t>
            </a:r>
            <a:r>
              <a:rPr lang="en-IE" dirty="0" smtClean="0"/>
              <a:t> </a:t>
            </a:r>
            <a:r>
              <a:rPr lang="en-IE" dirty="0" err="1" smtClean="0"/>
              <a:t>jej</a:t>
            </a:r>
            <a:r>
              <a:rPr lang="en-IE" dirty="0" smtClean="0"/>
              <a:t> </a:t>
            </a:r>
            <a:r>
              <a:rPr lang="en-IE" dirty="0" err="1" smtClean="0"/>
              <a:t>spomenuté</a:t>
            </a:r>
            <a:r>
              <a:rPr lang="en-IE" dirty="0" smtClean="0"/>
              <a:t> </a:t>
            </a:r>
            <a:r>
              <a:rPr lang="en-IE" dirty="0" err="1" smtClean="0"/>
              <a:t>princípy</a:t>
            </a:r>
            <a:r>
              <a:rPr lang="en-IE" dirty="0" smtClean="0"/>
              <a:t>, </a:t>
            </a:r>
          </a:p>
          <a:p>
            <a:r>
              <a:rPr lang="en-IE" dirty="0" smtClean="0"/>
              <a:t>V </a:t>
            </a:r>
            <a:r>
              <a:rPr lang="en-IE" dirty="0" err="1" smtClean="0"/>
              <a:t>skladbách</a:t>
            </a:r>
            <a:r>
              <a:rPr lang="en-IE" dirty="0" smtClean="0"/>
              <a:t> </a:t>
            </a:r>
            <a:r>
              <a:rPr lang="en-IE" dirty="0" err="1" smtClean="0"/>
              <a:t>prevláda</a:t>
            </a:r>
            <a:r>
              <a:rPr lang="en-IE" dirty="0" smtClean="0"/>
              <a:t> "</a:t>
            </a:r>
            <a:r>
              <a:rPr lang="en-IE" dirty="0" err="1" smtClean="0"/>
              <a:t>duch</a:t>
            </a:r>
            <a:r>
              <a:rPr lang="en-IE" dirty="0" smtClean="0"/>
              <a:t> </a:t>
            </a:r>
            <a:r>
              <a:rPr lang="en-IE" dirty="0" err="1" smtClean="0"/>
              <a:t>vzdoru</a:t>
            </a:r>
            <a:r>
              <a:rPr lang="en-IE" dirty="0" smtClean="0"/>
              <a:t>" - </a:t>
            </a:r>
            <a:r>
              <a:rPr lang="en-IE" dirty="0" err="1" smtClean="0"/>
              <a:t>neočakávané</a:t>
            </a:r>
            <a:r>
              <a:rPr lang="en-IE" dirty="0" smtClean="0"/>
              <a:t> </a:t>
            </a:r>
            <a:r>
              <a:rPr lang="en-IE" dirty="0" err="1" smtClean="0"/>
              <a:t>zmeny</a:t>
            </a:r>
            <a:r>
              <a:rPr lang="en-IE" dirty="0" smtClean="0"/>
              <a:t> v </a:t>
            </a:r>
            <a:r>
              <a:rPr lang="en-IE" dirty="0" err="1" smtClean="0"/>
              <a:t>melódii</a:t>
            </a:r>
            <a:r>
              <a:rPr lang="en-IE" dirty="0" smtClean="0"/>
              <a:t>, </a:t>
            </a:r>
            <a:r>
              <a:rPr lang="en-IE" dirty="0" err="1" smtClean="0"/>
              <a:t>prekvapujúce</a:t>
            </a:r>
            <a:r>
              <a:rPr lang="en-IE" dirty="0" smtClean="0"/>
              <a:t> </a:t>
            </a:r>
            <a:r>
              <a:rPr lang="en-IE" dirty="0" err="1" smtClean="0"/>
              <a:t>harmónie</a:t>
            </a:r>
            <a:r>
              <a:rPr lang="en-IE" dirty="0" smtClean="0"/>
              <a:t>, </a:t>
            </a:r>
            <a:r>
              <a:rPr lang="en-IE" dirty="0" err="1" smtClean="0"/>
              <a:t>ako</a:t>
            </a:r>
            <a:r>
              <a:rPr lang="en-IE" dirty="0" smtClean="0"/>
              <a:t> </a:t>
            </a:r>
            <a:r>
              <a:rPr lang="en-IE" dirty="0" err="1" smtClean="0"/>
              <a:t>aj</a:t>
            </a:r>
            <a:r>
              <a:rPr lang="en-IE" dirty="0" smtClean="0"/>
              <a:t> </a:t>
            </a:r>
            <a:r>
              <a:rPr lang="en-IE" dirty="0" err="1" smtClean="0"/>
              <a:t>rytmické</a:t>
            </a:r>
            <a:r>
              <a:rPr lang="en-IE" dirty="0" smtClean="0"/>
              <a:t> </a:t>
            </a:r>
            <a:r>
              <a:rPr lang="en-IE" dirty="0" err="1" smtClean="0"/>
              <a:t>prekvapenia</a:t>
            </a:r>
            <a:r>
              <a:rPr lang="en-IE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b="1" u="sng" dirty="0" smtClean="0"/>
              <a:t/>
            </a:r>
            <a:br>
              <a:rPr lang="sk-SK" sz="3600" b="1" u="sng" dirty="0" smtClean="0"/>
            </a:br>
            <a:r>
              <a:rPr lang="sk-SK" sz="3600" b="1" u="sng" dirty="0" smtClean="0"/>
              <a:t/>
            </a:r>
            <a:br>
              <a:rPr lang="sk-SK" sz="3600" b="1" u="sng" dirty="0" smtClean="0"/>
            </a:br>
            <a:r>
              <a:rPr lang="sk-SK" sz="3600" b="1" u="sng" dirty="0" smtClean="0"/>
              <a:t>Benjamin Britten</a:t>
            </a:r>
            <a:r>
              <a:rPr lang="sk-SK" sz="3600" dirty="0" smtClean="0"/>
              <a:t> – bol britský hudobný skladateľ, klasik hudby 20. stor.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/>
              <a:t>(* 22. november 1913, Lowestoft, Spojené kráľovstvo – † 4. december 1976, Aldeburgh)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357718"/>
          </a:xfrm>
        </p:spPr>
        <p:txBody>
          <a:bodyPr>
            <a:normAutofit/>
          </a:bodyPr>
          <a:lstStyle/>
          <a:p>
            <a:r>
              <a:rPr lang="en-IE" dirty="0" err="1" smtClean="0"/>
              <a:t>napísal</a:t>
            </a:r>
            <a:r>
              <a:rPr lang="en-IE" dirty="0" smtClean="0"/>
              <a:t>:</a:t>
            </a:r>
          </a:p>
          <a:p>
            <a:r>
              <a:rPr lang="sk-SK" sz="2700" i="1" dirty="0" smtClean="0"/>
              <a:t>opery (celkom dvanásť)</a:t>
            </a:r>
            <a:r>
              <a:rPr lang="en-IE" sz="2700" i="1" dirty="0" smtClean="0"/>
              <a:t>-Peter Grimes a </a:t>
            </a:r>
            <a:r>
              <a:rPr lang="sk-SK" sz="2700" i="1" dirty="0" smtClean="0"/>
              <a:t> balety</a:t>
            </a:r>
            <a:r>
              <a:rPr lang="sk-SK" sz="2700" dirty="0" smtClean="0"/>
              <a:t> </a:t>
            </a:r>
            <a:endParaRPr lang="en-IE" sz="2700" dirty="0" smtClean="0"/>
          </a:p>
          <a:p>
            <a:r>
              <a:rPr lang="sk-SK" sz="2700" dirty="0" smtClean="0"/>
              <a:t> orchestrálne</a:t>
            </a:r>
            <a:r>
              <a:rPr lang="en-IE" sz="2700" dirty="0" smtClean="0"/>
              <a:t> </a:t>
            </a:r>
            <a:r>
              <a:rPr lang="en-IE" sz="2700" dirty="0" err="1" smtClean="0">
                <a:hlinkClick r:id="rId2"/>
              </a:rPr>
              <a:t>Jednoduchá</a:t>
            </a:r>
            <a:r>
              <a:rPr lang="en-IE" sz="2700" dirty="0" smtClean="0">
                <a:hlinkClick r:id="rId2"/>
              </a:rPr>
              <a:t> </a:t>
            </a:r>
            <a:r>
              <a:rPr lang="en-IE" sz="2700" dirty="0" err="1" smtClean="0">
                <a:hlinkClick r:id="rId2"/>
              </a:rPr>
              <a:t>symfónia</a:t>
            </a:r>
            <a:endParaRPr lang="en-IE" sz="2700" dirty="0" smtClean="0"/>
          </a:p>
          <a:p>
            <a:r>
              <a:rPr lang="sk-SK" sz="2700" i="1" dirty="0" smtClean="0"/>
              <a:t>vokálno-inštrumentálne </a:t>
            </a:r>
            <a:r>
              <a:rPr lang="sk-SK" sz="2700" i="1" u="sng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War requiem</a:t>
            </a:r>
            <a:endParaRPr lang="en-IE" sz="2700" i="1" dirty="0" smtClean="0"/>
          </a:p>
          <a:p>
            <a:r>
              <a:rPr lang="sk-SK" sz="2700" i="1" dirty="0" smtClean="0"/>
              <a:t>komorné skladby</a:t>
            </a:r>
            <a:r>
              <a:rPr lang="sk-SK" sz="2700" dirty="0" smtClean="0"/>
              <a:t> pre najrôznejšie</a:t>
            </a:r>
            <a:endParaRPr lang="en-IE" sz="2700" dirty="0" smtClean="0"/>
          </a:p>
          <a:p>
            <a:pPr>
              <a:buNone/>
            </a:pPr>
            <a:r>
              <a:rPr lang="en-IE" sz="2700" dirty="0" smtClean="0"/>
              <a:t> </a:t>
            </a:r>
            <a:r>
              <a:rPr lang="sk-SK" sz="2700" dirty="0" smtClean="0"/>
              <a:t> obsadenie</a:t>
            </a:r>
            <a:endParaRPr lang="en-IE" sz="2700" dirty="0" smtClean="0"/>
          </a:p>
          <a:p>
            <a:pPr>
              <a:buNone/>
            </a:pPr>
            <a:endParaRPr lang="sk-SK" sz="2700" dirty="0" smtClean="0"/>
          </a:p>
          <a:p>
            <a:r>
              <a:rPr lang="en-IE" sz="2700" dirty="0" err="1" smtClean="0">
                <a:hlinkClick r:id="rId4"/>
              </a:rPr>
              <a:t>Sprievodca</a:t>
            </a:r>
            <a:r>
              <a:rPr lang="en-IE" sz="2700" dirty="0" smtClean="0">
                <a:hlinkClick r:id="rId4"/>
              </a:rPr>
              <a:t> </a:t>
            </a:r>
            <a:r>
              <a:rPr lang="en-IE" sz="2700" dirty="0" err="1" smtClean="0">
                <a:hlinkClick r:id="rId4"/>
              </a:rPr>
              <a:t>mladého</a:t>
            </a:r>
            <a:r>
              <a:rPr lang="en-IE" sz="2700" dirty="0" smtClean="0">
                <a:hlinkClick r:id="rId4"/>
              </a:rPr>
              <a:t> </a:t>
            </a:r>
            <a:r>
              <a:rPr lang="en-IE" sz="2700" dirty="0" err="1" smtClean="0">
                <a:hlinkClick r:id="rId4"/>
              </a:rPr>
              <a:t>človeka</a:t>
            </a:r>
            <a:r>
              <a:rPr lang="en-IE" sz="2700" dirty="0" smtClean="0">
                <a:hlinkClick r:id="rId4"/>
              </a:rPr>
              <a:t> </a:t>
            </a:r>
            <a:r>
              <a:rPr lang="en-IE" sz="2700" dirty="0" err="1" smtClean="0">
                <a:hlinkClick r:id="rId4"/>
              </a:rPr>
              <a:t>orchestrom</a:t>
            </a:r>
            <a:endParaRPr lang="sk-SK" sz="2700" dirty="0" smtClean="0"/>
          </a:p>
          <a:p>
            <a:endParaRPr lang="en-IE" dirty="0" smtClean="0"/>
          </a:p>
          <a:p>
            <a:endParaRPr lang="sk-SK" dirty="0"/>
          </a:p>
        </p:txBody>
      </p:sp>
      <p:pic>
        <p:nvPicPr>
          <p:cNvPr id="4" name="Picture 3" descr="New Picture (15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3143248"/>
            <a:ext cx="1944216" cy="2330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b="1" u="sng" dirty="0" smtClean="0"/>
              <a:t>Sergej Prokofjev</a:t>
            </a:r>
            <a:r>
              <a:rPr lang="sk-SK" sz="3600" dirty="0" smtClean="0"/>
              <a:t> - ruský skladateľ </a:t>
            </a:r>
            <a:br>
              <a:rPr lang="sk-SK" sz="3600" dirty="0" smtClean="0"/>
            </a:br>
            <a:r>
              <a:rPr lang="sk-SK" sz="3600" dirty="0" smtClean="0"/>
              <a:t> </a:t>
            </a:r>
            <a:r>
              <a:rPr lang="sk-SK" sz="2200" dirty="0" smtClean="0"/>
              <a:t>(23. apríl 1891, Soncovka,  Jekaterinoslavská gubernia – † 5. marec 1953, Moskva)</a:t>
            </a:r>
            <a:endParaRPr lang="sk-SK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>
            <a:normAutofit fontScale="55000" lnSpcReduction="20000"/>
          </a:bodyPr>
          <a:lstStyle/>
          <a:p>
            <a:r>
              <a:rPr lang="en-IE" sz="4500" dirty="0" err="1" smtClean="0"/>
              <a:t>Skladateľ</a:t>
            </a:r>
            <a:r>
              <a:rPr lang="en-IE" sz="4500" dirty="0" smtClean="0"/>
              <a:t>, </a:t>
            </a:r>
            <a:r>
              <a:rPr lang="en-IE" sz="4500" dirty="0" err="1" smtClean="0"/>
              <a:t>klavírista</a:t>
            </a:r>
            <a:r>
              <a:rPr lang="en-IE" sz="4500" dirty="0" smtClean="0"/>
              <a:t>, </a:t>
            </a:r>
            <a:r>
              <a:rPr lang="en-IE" sz="4500" dirty="0" err="1" smtClean="0"/>
              <a:t>dirigent</a:t>
            </a:r>
            <a:endParaRPr lang="en-IE" sz="4500" dirty="0" smtClean="0"/>
          </a:p>
          <a:p>
            <a:r>
              <a:rPr lang="en-IE" sz="4500" dirty="0" err="1" smtClean="0"/>
              <a:t>Jeho</a:t>
            </a:r>
            <a:r>
              <a:rPr lang="en-IE" sz="4500" dirty="0" smtClean="0"/>
              <a:t> </a:t>
            </a:r>
            <a:r>
              <a:rPr lang="en-IE" sz="4500" dirty="0" err="1" smtClean="0"/>
              <a:t>diela</a:t>
            </a:r>
            <a:r>
              <a:rPr lang="en-IE" sz="4500" dirty="0" smtClean="0"/>
              <a:t> </a:t>
            </a:r>
            <a:r>
              <a:rPr lang="en-IE" sz="4500" dirty="0" err="1" smtClean="0"/>
              <a:t>boli</a:t>
            </a:r>
            <a:r>
              <a:rPr lang="en-IE" sz="4500" dirty="0" smtClean="0"/>
              <a:t>  </a:t>
            </a:r>
            <a:r>
              <a:rPr lang="en-IE" sz="4500" dirty="0" err="1" smtClean="0"/>
              <a:t>natoľko</a:t>
            </a:r>
            <a:r>
              <a:rPr lang="en-IE" sz="4500" dirty="0" smtClean="0"/>
              <a:t> </a:t>
            </a:r>
            <a:r>
              <a:rPr lang="en-IE" sz="4500" dirty="0" err="1" smtClean="0"/>
              <a:t>moderné</a:t>
            </a:r>
            <a:r>
              <a:rPr lang="en-IE" sz="4500" dirty="0" smtClean="0"/>
              <a:t>, </a:t>
            </a:r>
          </a:p>
          <a:p>
            <a:r>
              <a:rPr lang="en-IE" sz="4500" dirty="0" err="1" smtClean="0"/>
              <a:t>že</a:t>
            </a:r>
            <a:r>
              <a:rPr lang="en-IE" sz="4500" dirty="0" smtClean="0"/>
              <a:t> </a:t>
            </a:r>
            <a:r>
              <a:rPr lang="en-IE" sz="4500" dirty="0" err="1" smtClean="0"/>
              <a:t>vyvolávali</a:t>
            </a:r>
            <a:r>
              <a:rPr lang="en-IE" sz="4500" dirty="0" smtClean="0"/>
              <a:t> </a:t>
            </a:r>
            <a:r>
              <a:rPr lang="en-IE" sz="4500" dirty="0" err="1" smtClean="0"/>
              <a:t>šandál</a:t>
            </a:r>
            <a:endParaRPr lang="en-IE" sz="4500" dirty="0" smtClean="0"/>
          </a:p>
          <a:p>
            <a:r>
              <a:rPr lang="en-IE" sz="4500" dirty="0" err="1" smtClean="0"/>
              <a:t>Písal</a:t>
            </a:r>
            <a:r>
              <a:rPr lang="en-IE" sz="4500" dirty="0" smtClean="0"/>
              <a:t>:</a:t>
            </a:r>
          </a:p>
          <a:p>
            <a:r>
              <a:rPr lang="en-IE" sz="4500" dirty="0" err="1" smtClean="0"/>
              <a:t>Hudobná</a:t>
            </a:r>
            <a:r>
              <a:rPr lang="en-IE" sz="4500" dirty="0" smtClean="0"/>
              <a:t> </a:t>
            </a:r>
            <a:r>
              <a:rPr lang="en-IE" sz="4500" dirty="0" err="1" smtClean="0"/>
              <a:t>rozprávka</a:t>
            </a:r>
            <a:r>
              <a:rPr lang="en-IE" sz="4500" dirty="0" smtClean="0"/>
              <a:t>-Peter a </a:t>
            </a:r>
            <a:r>
              <a:rPr lang="en-IE" sz="4500" dirty="0" err="1" smtClean="0"/>
              <a:t>vlk</a:t>
            </a:r>
            <a:endParaRPr lang="en-IE" sz="4500" dirty="0" smtClean="0"/>
          </a:p>
          <a:p>
            <a:r>
              <a:rPr lang="en-IE" sz="4500" dirty="0" err="1" smtClean="0"/>
              <a:t>Opery,balety</a:t>
            </a:r>
            <a:r>
              <a:rPr lang="en-IE" sz="4500" dirty="0" smtClean="0"/>
              <a:t>- </a:t>
            </a:r>
            <a:r>
              <a:rPr lang="en-IE" sz="4500" dirty="0" err="1" smtClean="0"/>
              <a:t>Rómeo</a:t>
            </a:r>
            <a:r>
              <a:rPr lang="en-IE" sz="4500" dirty="0" smtClean="0"/>
              <a:t> a </a:t>
            </a:r>
            <a:r>
              <a:rPr lang="en-IE" sz="4500" dirty="0" err="1" smtClean="0"/>
              <a:t>Júlia,Popoluška</a:t>
            </a:r>
            <a:endParaRPr lang="en-IE" sz="4500" dirty="0" smtClean="0"/>
          </a:p>
          <a:p>
            <a:r>
              <a:rPr lang="en-IE" sz="4500" dirty="0" err="1" smtClean="0"/>
              <a:t>Symfónie</a:t>
            </a:r>
            <a:r>
              <a:rPr lang="en-IE" sz="4500" dirty="0" smtClean="0"/>
              <a:t>- </a:t>
            </a:r>
            <a:r>
              <a:rPr lang="en-IE" sz="4500" dirty="0" err="1" smtClean="0">
                <a:hlinkClick r:id="rId2"/>
              </a:rPr>
              <a:t>Klasická</a:t>
            </a:r>
            <a:r>
              <a:rPr lang="en-IE" sz="4500" dirty="0" smtClean="0">
                <a:hlinkClick r:id="rId2"/>
              </a:rPr>
              <a:t> </a:t>
            </a:r>
            <a:r>
              <a:rPr lang="en-IE" sz="4500" dirty="0" err="1" smtClean="0">
                <a:hlinkClick r:id="rId2"/>
              </a:rPr>
              <a:t>symfónia</a:t>
            </a:r>
            <a:r>
              <a:rPr lang="en-IE" sz="4500" dirty="0" smtClean="0"/>
              <a:t>(D –</a:t>
            </a:r>
            <a:r>
              <a:rPr lang="en-IE" sz="4500" dirty="0" err="1" smtClean="0"/>
              <a:t>dur</a:t>
            </a:r>
            <a:r>
              <a:rPr lang="en-IE" sz="4500" dirty="0" smtClean="0"/>
              <a:t>)</a:t>
            </a:r>
          </a:p>
          <a:p>
            <a:r>
              <a:rPr lang="en-IE" sz="4500" dirty="0" err="1" smtClean="0"/>
              <a:t>Koncerty</a:t>
            </a:r>
            <a:endParaRPr lang="en-IE" sz="4500" dirty="0" smtClean="0"/>
          </a:p>
          <a:p>
            <a:r>
              <a:rPr lang="en-IE" sz="4500" dirty="0" err="1" smtClean="0"/>
              <a:t>Klavírne</a:t>
            </a:r>
            <a:r>
              <a:rPr lang="en-IE" sz="4500" dirty="0" smtClean="0"/>
              <a:t> </a:t>
            </a:r>
            <a:r>
              <a:rPr lang="en-IE" sz="4500" dirty="0" err="1" smtClean="0"/>
              <a:t>skladby</a:t>
            </a:r>
            <a:endParaRPr lang="en-IE" sz="4500" dirty="0" smtClean="0"/>
          </a:p>
          <a:p>
            <a:endParaRPr lang="en-IE" sz="4500" dirty="0" smtClean="0"/>
          </a:p>
          <a:p>
            <a:pPr>
              <a:buNone/>
            </a:pPr>
            <a:r>
              <a:rPr lang="sk-SK" sz="4500" dirty="0" smtClean="0"/>
              <a:t>	</a:t>
            </a:r>
            <a:endParaRPr lang="sk-SK" dirty="0"/>
          </a:p>
        </p:txBody>
      </p:sp>
      <p:pic>
        <p:nvPicPr>
          <p:cNvPr id="4" name="Picture 3" descr="New Picture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357298"/>
            <a:ext cx="1826385" cy="2664296"/>
          </a:xfrm>
          <a:prstGeom prst="rect">
            <a:avLst/>
          </a:prstGeom>
        </p:spPr>
      </p:pic>
      <p:pic>
        <p:nvPicPr>
          <p:cNvPr id="5" name="Picture 4" descr="New Picture (1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1838" y="5286388"/>
            <a:ext cx="3892162" cy="86409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Stravinskij-ruský</a:t>
            </a:r>
            <a:r>
              <a:rPr lang="en-IE" dirty="0" smtClean="0"/>
              <a:t> </a:t>
            </a:r>
            <a:r>
              <a:rPr lang="en-IE" dirty="0" err="1" smtClean="0"/>
              <a:t>skladateľ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14488"/>
            <a:ext cx="5136656" cy="4533912"/>
          </a:xfrm>
        </p:spPr>
        <p:txBody>
          <a:bodyPr>
            <a:normAutofit fontScale="85000" lnSpcReduction="20000"/>
          </a:bodyPr>
          <a:lstStyle/>
          <a:p>
            <a:r>
              <a:rPr lang="en-IE" dirty="0" err="1" smtClean="0"/>
              <a:t>bol</a:t>
            </a:r>
            <a:r>
              <a:rPr lang="en-IE" dirty="0" smtClean="0"/>
              <a:t> </a:t>
            </a:r>
            <a:r>
              <a:rPr lang="en-IE" dirty="0" err="1" smtClean="0"/>
              <a:t>žiakom</a:t>
            </a:r>
            <a:r>
              <a:rPr lang="en-IE" dirty="0" smtClean="0"/>
              <a:t> Nikola </a:t>
            </a:r>
            <a:r>
              <a:rPr lang="en-IE" dirty="0" err="1" smtClean="0"/>
              <a:t>Rimskeho-Korsakova</a:t>
            </a:r>
            <a:endParaRPr lang="en-IE" dirty="0" smtClean="0"/>
          </a:p>
          <a:p>
            <a:r>
              <a:rPr lang="en-IE" dirty="0" err="1" smtClean="0"/>
              <a:t>Jeho</a:t>
            </a:r>
            <a:r>
              <a:rPr lang="en-IE" dirty="0" smtClean="0"/>
              <a:t> </a:t>
            </a:r>
            <a:r>
              <a:rPr lang="en-IE" dirty="0" err="1" smtClean="0"/>
              <a:t>tvorba</a:t>
            </a:r>
            <a:r>
              <a:rPr lang="en-IE" dirty="0" smtClean="0"/>
              <a:t> </a:t>
            </a:r>
            <a:r>
              <a:rPr lang="en-IE" dirty="0" err="1" smtClean="0"/>
              <a:t>má</a:t>
            </a:r>
            <a:r>
              <a:rPr lang="en-IE" dirty="0" smtClean="0"/>
              <a:t> </a:t>
            </a:r>
            <a:r>
              <a:rPr lang="en-IE" dirty="0" err="1" smtClean="0"/>
              <a:t>niekoľko</a:t>
            </a:r>
            <a:r>
              <a:rPr lang="en-IE" dirty="0" smtClean="0"/>
              <a:t> </a:t>
            </a:r>
            <a:r>
              <a:rPr lang="en-IE" dirty="0" err="1" smtClean="0"/>
              <a:t>rôznych</a:t>
            </a:r>
            <a:r>
              <a:rPr lang="en-IE" dirty="0" smtClean="0"/>
              <a:t> </a:t>
            </a:r>
            <a:r>
              <a:rPr lang="en-IE" dirty="0" err="1" smtClean="0"/>
              <a:t>období</a:t>
            </a:r>
            <a:endParaRPr lang="en-IE" dirty="0" smtClean="0"/>
          </a:p>
          <a:p>
            <a:endParaRPr lang="en-IE" dirty="0" smtClean="0"/>
          </a:p>
          <a:p>
            <a:pPr>
              <a:buNone/>
            </a:pPr>
            <a:r>
              <a:rPr lang="en-IE" dirty="0" smtClean="0"/>
              <a:t>-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začiatku</a:t>
            </a:r>
            <a:r>
              <a:rPr lang="en-IE" dirty="0" smtClean="0"/>
              <a:t> </a:t>
            </a:r>
            <a:r>
              <a:rPr lang="en-IE" dirty="0" err="1" smtClean="0"/>
              <a:t>jeho</a:t>
            </a:r>
            <a:r>
              <a:rPr lang="en-IE" dirty="0" smtClean="0"/>
              <a:t> </a:t>
            </a:r>
            <a:r>
              <a:rPr lang="en-IE" dirty="0" err="1" smtClean="0"/>
              <a:t>tvorby</a:t>
            </a:r>
            <a:r>
              <a:rPr lang="en-IE" dirty="0" smtClean="0"/>
              <a:t> ho</a:t>
            </a:r>
          </a:p>
          <a:p>
            <a:pPr>
              <a:buNone/>
            </a:pPr>
            <a:r>
              <a:rPr lang="en-IE" dirty="0" err="1" smtClean="0"/>
              <a:t>zaujala</a:t>
            </a:r>
            <a:r>
              <a:rPr lang="en-IE" dirty="0" smtClean="0"/>
              <a:t> </a:t>
            </a:r>
            <a:r>
              <a:rPr lang="en-IE" dirty="0" err="1" smtClean="0"/>
              <a:t>ruská</a:t>
            </a:r>
            <a:r>
              <a:rPr lang="en-IE" dirty="0" smtClean="0"/>
              <a:t> </a:t>
            </a:r>
            <a:r>
              <a:rPr lang="en-IE" dirty="0" err="1" smtClean="0"/>
              <a:t>ľudová</a:t>
            </a:r>
            <a:r>
              <a:rPr lang="en-IE" dirty="0" smtClean="0"/>
              <a:t> </a:t>
            </a:r>
            <a:r>
              <a:rPr lang="en-IE" dirty="0" err="1" smtClean="0"/>
              <a:t>kultúra</a:t>
            </a:r>
            <a:endParaRPr lang="en-IE" dirty="0" smtClean="0"/>
          </a:p>
          <a:p>
            <a:pPr>
              <a:buNone/>
            </a:pPr>
            <a:r>
              <a:rPr lang="en-IE" i="1" dirty="0" err="1" smtClean="0"/>
              <a:t>Vták</a:t>
            </a:r>
            <a:r>
              <a:rPr lang="en-IE" i="1" dirty="0" smtClean="0"/>
              <a:t> </a:t>
            </a:r>
            <a:r>
              <a:rPr lang="en-IE" i="1" dirty="0" err="1" smtClean="0"/>
              <a:t>ohnivák</a:t>
            </a:r>
            <a:r>
              <a:rPr lang="en-IE" i="1" dirty="0" smtClean="0"/>
              <a:t>, </a:t>
            </a:r>
            <a:r>
              <a:rPr lang="en-IE" i="1" dirty="0" err="1" smtClean="0"/>
              <a:t>Petruška</a:t>
            </a:r>
            <a:r>
              <a:rPr lang="en-IE" i="1" dirty="0" smtClean="0"/>
              <a:t>, </a:t>
            </a:r>
            <a:r>
              <a:rPr lang="en-IE" i="1" dirty="0" err="1" smtClean="0">
                <a:hlinkClick r:id="rId2" tooltip="Svätenie jari"/>
              </a:rPr>
              <a:t>Svätenie</a:t>
            </a:r>
            <a:r>
              <a:rPr lang="en-IE" i="1" dirty="0" smtClean="0">
                <a:hlinkClick r:id="rId2" tooltip="Svätenie jari"/>
              </a:rPr>
              <a:t> </a:t>
            </a:r>
            <a:r>
              <a:rPr lang="en-IE" i="1" dirty="0" err="1" smtClean="0">
                <a:hlinkClick r:id="rId2" tooltip="Svätenie jari"/>
              </a:rPr>
              <a:t>jari</a:t>
            </a:r>
            <a:endParaRPr lang="en-IE" i="1" dirty="0" smtClean="0"/>
          </a:p>
          <a:p>
            <a:pPr>
              <a:buNone/>
            </a:pPr>
            <a:endParaRPr lang="en-IE" dirty="0" smtClean="0"/>
          </a:p>
          <a:p>
            <a:r>
              <a:rPr lang="en-IE" dirty="0" smtClean="0"/>
              <a:t> </a:t>
            </a:r>
            <a:r>
              <a:rPr lang="en-IE" dirty="0" err="1" smtClean="0"/>
              <a:t>neoklasicistické</a:t>
            </a:r>
            <a:r>
              <a:rPr lang="en-IE" dirty="0" smtClean="0"/>
              <a:t> </a:t>
            </a:r>
            <a:r>
              <a:rPr lang="en-IE" dirty="0" err="1" smtClean="0"/>
              <a:t>obdobie-balet</a:t>
            </a:r>
            <a:r>
              <a:rPr lang="en-IE" dirty="0" smtClean="0"/>
              <a:t> </a:t>
            </a:r>
            <a:r>
              <a:rPr lang="en-IE" dirty="0" err="1" smtClean="0">
                <a:hlinkClick r:id="rId3"/>
              </a:rPr>
              <a:t>Pulcinella</a:t>
            </a:r>
            <a:r>
              <a:rPr lang="en-IE" dirty="0" smtClean="0"/>
              <a:t> 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1026" name="AutoShape 2" descr="Igor Fiodorovič Stravinskij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28" name="AutoShape 4" descr="Igor Fiodorovič Stravinskij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0" name="Picture 6" descr="Igor Stravinsky – Biograph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14422"/>
            <a:ext cx="2428860" cy="3234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8728" y="2357430"/>
            <a:ext cx="7406640" cy="1472184"/>
          </a:xfrm>
        </p:spPr>
        <p:txBody>
          <a:bodyPr/>
          <a:lstStyle/>
          <a:p>
            <a:r>
              <a:rPr lang="en-IE" smtClean="0"/>
              <a:t>ĎAKUJEM ZA POZORNOSŤ</a:t>
            </a:r>
            <a:endParaRPr lang="en-IE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8728" y="4000504"/>
            <a:ext cx="7406640" cy="1752600"/>
          </a:xfrm>
        </p:spPr>
        <p:txBody>
          <a:bodyPr/>
          <a:lstStyle/>
          <a:p>
            <a:endParaRPr lang="en-I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</TotalTime>
  <Words>192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     neoklasicizmuS </vt:lpstr>
      <vt:lpstr>Klasicizmus-18.stor.  </vt:lpstr>
      <vt:lpstr> Joseph Hayden – rakúsky skladateľ  (* 31. marec 1732, Rohrau, Rakúsko – † 31. máj 1809, Viedeň) </vt:lpstr>
      <vt:lpstr>NEOKLASICIZMUS</vt:lpstr>
      <vt:lpstr>  Benjamin Britten – bol britský hudobný skladateľ, klasik hudby 20. stor.  (* 22. november 1913, Lowestoft, Spojené kráľovstvo – † 4. december 1976, Aldeburgh) </vt:lpstr>
      <vt:lpstr>Sergej Prokofjev - ruský skladateľ   (23. apríl 1891, Soncovka,  Jekaterinoslavská gubernia – † 5. marec 1953, Moskva)</vt:lpstr>
      <vt:lpstr>Stravinskij-ruský skladateľ</vt:lpstr>
      <vt:lpstr>ĎAKUJEM ZA POZORNOSŤ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prechádzka: od klasicizmu k neoklasicizmu</dc:title>
  <dc:creator>Alena Tothova</dc:creator>
  <cp:lastModifiedBy>svobodova.ivana</cp:lastModifiedBy>
  <cp:revision>7</cp:revision>
  <dcterms:created xsi:type="dcterms:W3CDTF">2017-10-07T17:14:34Z</dcterms:created>
  <dcterms:modified xsi:type="dcterms:W3CDTF">2020-11-26T18:01:29Z</dcterms:modified>
</cp:coreProperties>
</file>