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64" r:id="rId5"/>
    <p:sldId id="266" r:id="rId6"/>
    <p:sldId id="261" r:id="rId7"/>
    <p:sldId id="262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á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ozadi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matický tvar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0" name="Voľná forma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1" name="Voľná forma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2" name="Voľná forma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3" name="Voľná forma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4" name="Voľná forma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5" name="Voľná forma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6" name="Voľná forma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7" name="Voľná forma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8" name="Voľná forma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9" name="Voľná forma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0" name="Voľná forma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1" name="Voľná forma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2" name="Voľná forma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3" name="Voľná forma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4" name="Voľná forma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5" name="Voľná forma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6" name="Voľná forma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7" name="Voľná forma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8" name="Voľná forma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9" name="Voľná forma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0" name="Voľná forma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1" name="Voľná forma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2" name="Voľná forma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3" name="Voľná forma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4" name="Voľná forma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5" name="Ová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6" name="Voľná forma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7" name="Voľná forma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8" name="Ová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9" name="Ová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0" name="Ová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1" name="Voľná forma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36" name="Voľná forma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44" name="Voľná forma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2" name="Voľná forma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3" name="Voľná forma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4" name="Voľná forma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6" name="Voľná forma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7" name="Obdĺžnik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8" name="Voľná forma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9" name="Voľná forma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0" name="Voľná forma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1" name="Voľná forma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2" name="Voľná forma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3" name="Voľná forma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4" name="Voľná forma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5" name="Voľná forma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6" name="Voľná forma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7" name="Voľná forma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8" name="Voľná forma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9" name="Voľná forma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0" name="Voľná forma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1" name="Voľná forma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2" name="Voľná forma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3" name="Voľná forma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4" name="Voľná forma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5" name="Voľná forma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6" name="Voľná forma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7" name="Voľná forma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8" name="Voľná forma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9" name="Voľná forma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0" name="Voľná forma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1" name="Voľná forma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2" name="Voľná forma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3" name="Voľná forma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4" name="Obdĺžnik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5" name="Voľná forma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6" name="Voľná forma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7" name="Voľná forma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8" name="Voľná forma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9" name="Voľná forma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0" name="Voľná forma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1" name="Voľná forma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2C507C"/>
                </a:solidFill>
                <a:latin typeface="Georgia"/>
                <a:ea typeface="+mn-ea"/>
                <a:cs typeface="+mn-cs"/>
              </a:rPr>
              <a:t>január</a:t>
            </a:r>
            <a:endParaRPr lang="sk-SK" sz="3600" b="0" i="0" cap="none" spc="0" baseline="0" dirty="0">
              <a:solidFill>
                <a:srgbClr val="2C507C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ó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2" name="Voľná forma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3" name="Voľná forma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4" name="Voľná forma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6" name="Voľná forma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1" name="Voľná forma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2" name="Voľná forma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3" name="Voľná forma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4" name="Voľná forma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5" name="Voľná forma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6" name="Voľná forma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7" name="Voľná forma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8" name="Voľná forma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9" name="Voľná forma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0" name="Voľná forma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1" name="Voľná forma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2" name="Voľná forma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3" name="Voľná forma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4" name="Voľná forma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5" name="Obdĺžnik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6" name="Voľná forma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7" name="Voľná forma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8" name="Voľná forma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9" name="Voľná forma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0" name="Voľná forma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1" name="Voľná forma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2" name="Voľná forma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3" name="Voľná forma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4" name="Voľná forma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5" name="Voľná forma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6" name="Voľná forma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7" name="Voľná forma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8" name="Voľná forma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9" name="Voľná forma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0" name="Voľná forma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1" name="Voľná forma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2" name="Voľná forma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5" name="Voľná forma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6" name="Voľná forma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7" name="Voľná forma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8" name="Voľná forma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9" name="Voľná forma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0" name="Voľná forma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1" name="Voľná forma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2" name="Voľná forma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3" name="Voľná forma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4" name="Voľná forma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5" name="Voľná forma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6" name="Voľná forma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7" name="Voľná forma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8" name="Voľná forma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9" name="Voľná forma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0" name="Voľná forma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1" name="Voľná forma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2" name="Voľná forma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3" name="Voľná forma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4" name="Voľná forma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5" name="Voľná forma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6" name="Voľná forma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7" name="Voľná forma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8" name="Voľná forma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9" name="Voľná forma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0" name="Voľná forma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1" name="Voľná forma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2" name="Voľná forma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3" name="Voľná forma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4" name="Voľná forma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5" name="Voľná forma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6" name="Voľná forma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7" name="Voľná forma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8" name="Voľná forma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9" name="Voľná forma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0" name="Voľná forma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1" name="Voľná forma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2" name="Voľná forma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3" name="Voľná forma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4" name="Voľná forma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5" name="Voľná forma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6" name="Voľná forma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7" name="Voľná forma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8" name="Voľná forma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9" name="Voľná forma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0" name="Voľná forma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1" name="Voľná forma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2" name="Voľná forma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3" name="Voľná forma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4" name="Voľná forma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5" name="Voľná forma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6" name="Voľná forma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7" name="Voľná forma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8" name="Voľná forma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9" name="Voľná forma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0" name="Voľná forma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1" name="Voľná forma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2" name="Voľná forma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3" name="Voľná forma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4" name="Voľná forma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5" name="Voľná forma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6" name="Voľná forma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7" name="Voľná forma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8" name="Voľná forma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9" name="Voľná forma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0" name="Voľná forma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1" name="Voľná forma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633617"/>
                </a:solidFill>
                <a:latin typeface="Georgia"/>
                <a:ea typeface="+mn-ea"/>
                <a:cs typeface="+mn-cs"/>
              </a:rPr>
              <a:t>október</a:t>
            </a:r>
            <a:endParaRPr lang="sk-SK" sz="3600" b="0" i="0" cap="none" spc="0" baseline="0" dirty="0">
              <a:solidFill>
                <a:srgbClr val="63361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CA7F29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CA7F29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grpSp>
          <p:nvGrpSpPr>
            <p:cNvPr id="4" name="Skupina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Voľná forma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4" name="Voľná forma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5" name="Voľná forma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6" name="Voľná forma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7" name="Voľná forma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8" name="Voľná forma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9" name="Voľná forma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0" name="Voľná forma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1" name="Voľná forma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2" name="Voľná forma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3" name="Voľná forma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4" name="Voľná forma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5" name="Voľná forma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6" name="Voľná forma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7" name="Voľná forma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8" name="Voľná forma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49" name="Voľná forma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0" name="Voľná forma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1" name="Voľná forma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2" name="Voľná forma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3" name="Voľná forma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4" name="Voľná forma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5" name="Voľná forma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6" name="Voľná forma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7" name="Voľná forma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8" name="Voľná forma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59" name="Voľná forma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0" name="Voľná forma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1" name="Voľná forma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2" name="Voľná forma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3" name="Voľná forma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4" name="Voľná forma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5" name="Voľná forma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6" name="Voľná forma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7" name="Voľná forma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8" name="Voľná forma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69" name="Obdĺžnik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0" name="Voľná forma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1" name="Voľná forma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2" name="Voľná forma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3" name="Voľná forma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4" name="Voľná forma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5" name="Voľná forma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6" name="Voľná forma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7" name="Voľná forma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8" name="Voľná forma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79" name="Voľná forma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0" name="Voľná forma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1" name="Voľná forma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2" name="Voľná forma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3" name="Voľná forma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4" name="Voľná forma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5" name="Voľná forma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6" name="Voľná forma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7" name="Voľná forma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8" name="Voľná forma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89" name="Voľná forma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0" name="Voľná forma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1" name="Voľná forma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2" name="Voľná forma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3" name="Voľná forma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4" name="Voľná forma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5" name="Voľná forma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6" name="Voľná forma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7" name="Voľná forma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8" name="Voľná forma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99" name="Voľná forma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0" name="Voľná forma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1" name="Voľná forma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2" name="Voľná forma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3" name="Voľná forma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4" name="Voľná forma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5" name="Voľná forma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6" name="Voľná forma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7" name="Voľná forma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8" name="Voľná forma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09" name="Voľná forma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0" name="Voľná forma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1" name="Voľná forma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2" name="Voľná forma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3" name="Voľná forma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4" name="Voľná forma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5" name="Voľná forma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6" name="Voľná forma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7" name="Voľná forma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8" name="Voľná forma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19" name="Voľná forma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0" name="Voľná forma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1" name="Voľná forma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2" name="Voľná forma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3" name="Voľná forma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4" name="Voľná forma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5" name="Voľná forma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6" name="Voľná forma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7" name="Voľná forma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8" name="Voľná forma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29" name="Voľná forma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0" name="Voľná forma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1" name="Voľná forma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2" name="Voľná forma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3" name="Voľná forma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4" name="Voľná forma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5" name="Voľná forma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6" name="Voľná forma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7" name="Voľná forma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8" name="Voľná forma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39" name="Voľná forma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0" name="Voľná forma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1" name="Voľná forma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2" name="Voľná forma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3" name="Voľná forma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4" name="Voľná forma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5" name="Voľná forma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6" name="Voľná forma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7" name="Voľná forma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8" name="Voľná forma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49" name="Voľná forma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0" name="Voľná forma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1" name="Voľná forma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2" name="Voľná forma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3" name="Voľná forma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4" name="Voľná forma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5" name="Voľná forma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6" name="Voľná forma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7" name="Voľná forma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8" name="Voľná forma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59" name="Voľná forma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0" name="Voľná forma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1" name="Voľná forma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2" name="Voľná forma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3" name="Voľná forma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4" name="Voľná forma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5" name="Voľná forma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6" name="Voľná forma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7" name="Voľná forma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8" name="Voľná forma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69" name="Voľná forma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0" name="Voľná forma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1" name="Voľná forma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2" name="Voľná forma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3" name="Voľná forma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4" name="Voľná forma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5" name="Voľná forma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6" name="Voľná forma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7" name="Voľná forma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8" name="Voľná forma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79" name="Voľná forma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0" name="Voľná forma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1" name="Voľná forma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2" name="Voľná forma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3" name="Voľná forma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4" name="Voľná forma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5" name="Voľná forma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6" name="Voľná forma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7" name="Voľná forma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8" name="Voľná forma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89" name="Voľná forma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0" name="Voľná forma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1" name="Voľná forma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2" name="Voľná forma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3" name="Voľná forma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4" name="Voľná forma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5" name="Voľná forma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6" name="Voľná forma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7" name="Voľná forma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8" name="Voľná forma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999" name="Voľná forma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0" name="Voľná forma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1" name="Voľná forma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2" name="Voľná forma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3" name="Voľná forma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4" name="Voľná forma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5" name="Voľná forma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6" name="Voľná forma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7" name="Voľná forma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8" name="Voľná forma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09" name="Voľná forma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0" name="Voľná forma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1" name="Voľná forma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2" name="Voľná forma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3" name="Voľná forma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4" name="Voľná forma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5" name="Voľná forma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6" name="Voľná forma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7" name="Voľná forma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8" name="Voľná forma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19" name="Voľná forma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0" name="Obdĺžnik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1" name="Voľná forma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2" name="Voľná forma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3" name="Voľná forma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4" name="Voľná forma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5" name="Voľná forma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6" name="Voľná forma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7" name="Voľná forma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8" name="Voľná forma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29" name="Voľná forma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30" name="Voľná forma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31" name="Voľná forma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1032" name="Voľná forma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5" name="Skupina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Voľná forma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4" name="Voľná forma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5" name="Voľná forma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6" name="Voľná forma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7" name="Voľná forma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8" name="Voľná forma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9" name="Voľná forma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0" name="Voľná forma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1" name="Voľná forma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2" name="Voľná forma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3" name="Voľná forma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4" name="Voľná forma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5" name="Voľná forma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6" name="Voľná forma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7" name="Voľná forma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8" name="Voľná forma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49" name="Voľná forma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0" name="Voľná forma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1" name="Voľná forma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2" name="Voľná forma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3" name="Voľná forma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4" name="Voľná forma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5" name="Voľná forma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6" name="Voľná forma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7" name="Voľná forma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8" name="Voľná forma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59" name="Voľná forma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0" name="Voľná forma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1" name="Voľná forma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2" name="Voľná forma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3" name="Voľná forma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4" name="Voľná forma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5" name="Voľná forma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6" name="Voľná forma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7" name="Voľná forma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8" name="Voľná forma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69" name="Voľná forma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0" name="Voľná forma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1" name="Voľná forma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2" name="Voľná forma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3" name="Voľná forma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4" name="Voľná forma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5" name="Voľná forma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6" name="Voľná forma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7" name="Voľná forma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8" name="Voľná forma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79" name="Voľná forma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0" name="Voľná forma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1" name="Voľná forma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2" name="Voľná forma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3" name="Voľná forma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4" name="Voľná forma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5" name="Voľná forma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6" name="Voľná forma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7" name="Voľná forma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8" name="Voľná forma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89" name="Voľná forma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0" name="Voľná forma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1" name="Voľná forma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2" name="Voľná forma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3" name="Voľná forma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4" name="Voľná forma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5" name="Voľná forma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6" name="Voľná forma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7" name="Voľná forma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8" name="Voľná forma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99" name="Voľná forma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0" name="Voľná forma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1" name="Voľná forma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2" name="Voľná forma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3" name="Voľná forma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4" name="Voľná forma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5" name="Voľná forma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6" name="Voľná forma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7" name="Voľná forma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8" name="Voľná forma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09" name="Voľná forma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0" name="Voľná forma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1" name="Voľná forma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2" name="Voľná forma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3" name="Voľná forma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4" name="Voľná forma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5" name="Voľná forma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6" name="Voľná forma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7" name="Voľná forma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8" name="Voľná forma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19" name="Voľná forma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0" name="Voľná forma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1" name="Voľná forma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2" name="Voľná forma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3" name="Voľná forma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4" name="Voľná forma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5" name="Voľná forma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6" name="Voľná forma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7" name="Voľná forma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8" name="Voľná forma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29" name="Voľná forma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0" name="Voľná forma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1" name="Voľná forma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2" name="Voľná forma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3" name="Voľná forma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4" name="Voľná forma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5" name="Voľná forma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6" name="Voľná forma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7" name="Voľná forma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8" name="Voľná forma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39" name="Voľná forma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0" name="Voľná forma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1" name="Voľná forma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2" name="Voľná forma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3" name="Voľná forma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4" name="Voľná forma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5" name="Voľná forma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6" name="Voľná forma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7" name="Voľná forma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8" name="Voľná forma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49" name="Voľná forma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0" name="Voľná forma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1" name="Voľná forma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2" name="Voľná forma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3" name="Voľná forma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4" name="Voľná forma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5" name="Voľná forma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6" name="Voľná forma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7" name="Voľná forma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8" name="Voľná forma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59" name="Voľná forma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0" name="Voľná forma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1" name="Voľná forma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2" name="Voľná forma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3" name="Voľná forma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4" name="Voľná forma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5" name="Voľná forma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6" name="Voľná forma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7" name="Voľná forma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8" name="Voľná forma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69" name="Voľná forma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0" name="Voľná forma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1" name="Voľná forma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2" name="Voľná forma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3" name="Voľná forma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4" name="Voľná forma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5" name="Voľná forma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6" name="Voľná forma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7" name="Voľná forma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8" name="Voľná forma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79" name="Voľná forma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0" name="Voľná forma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1" name="Voľná forma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2" name="Voľná forma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3" name="Voľná forma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4" name="Voľná forma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5" name="Voľná forma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6" name="Voľná forma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7" name="Voľná forma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8" name="Voľná forma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89" name="Voľná forma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0" name="Voľná forma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1" name="Voľná forma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2" name="Voľná forma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3" name="Voľná forma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4" name="Voľná forma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5" name="Voľná forma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6" name="Voľná forma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7" name="Voľná forma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8" name="Voľná forma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799" name="Voľná forma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0" name="Voľná forma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1" name="Voľná forma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2" name="Voľná forma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3" name="Voľná forma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4" name="Voľná forma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5" name="Voľná forma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6" name="Voľná forma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7" name="Voľná forma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8" name="Voľná forma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09" name="Voľná forma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0" name="Voľná forma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1" name="Voľná forma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2" name="Voľná forma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3" name="Voľná forma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4" name="Voľná forma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5" name="Voľná forma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6" name="Voľná forma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7" name="Voľná forma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8" name="Voľná forma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19" name="Voľná forma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0" name="Voľná forma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1" name="Voľná forma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2" name="Voľná forma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3" name="Voľná forma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4" name="Voľná forma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5" name="Voľná forma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6" name="Voľná forma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7" name="Voľná forma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8" name="Voľná forma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29" name="Voľná forma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0" name="Voľná forma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1" name="Voľná forma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832" name="Voľná forma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" name="Skupina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Voľná forma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34" name="Voľná forma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35" name="Voľná forma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36" name="Voľná forma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37" name="Voľná forma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38" name="Voľná forma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39" name="Voľná forma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0" name="Voľná forma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1" name="Voľná forma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2" name="Voľná forma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3" name="Voľná forma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4" name="Voľná forma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5" name="Voľná forma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6" name="Voľná forma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7" name="Voľná forma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8" name="Voľná forma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49" name="Voľná forma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0" name="Voľná forma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1" name="Voľná forma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2" name="Voľná forma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3" name="Voľná forma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4" name="Voľná forma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5" name="Voľná forma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6" name="Voľná forma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7" name="Voľná forma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8" name="Voľná forma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59" name="Voľná forma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0" name="Voľná forma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1" name="Voľná forma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2" name="Voľná forma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3" name="Voľná forma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4" name="Voľná forma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5" name="Voľná forma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6" name="Voľná forma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7" name="Voľná forma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8" name="Voľná forma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69" name="Voľná forma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0" name="Voľná forma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1" name="Voľná forma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2" name="Voľná forma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3" name="Voľná forma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4" name="Voľná forma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5" name="Voľná forma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6" name="Voľná forma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7" name="Voľná forma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8" name="Voľná forma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79" name="Voľná forma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0" name="Voľná forma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1" name="Voľná forma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2" name="Voľná forma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3" name="Voľná forma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4" name="Voľná forma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5" name="Voľná forma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6" name="Obdĺžnik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7" name="Voľná forma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8" name="Voľná forma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89" name="Voľná forma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0" name="Voľná forma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1" name="Voľná forma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2" name="Voľná forma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3" name="Voľná forma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4" name="Voľná forma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5" name="Voľná forma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6" name="Voľná forma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7" name="Voľná forma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8" name="Voľná forma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499" name="Voľná forma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0" name="Voľná forma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1" name="Voľná forma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2" name="Ová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3" name="Voľná forma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4" name="Voľná forma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5" name="Voľná forma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6" name="Voľná forma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7" name="Voľná forma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8" name="Voľná forma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09" name="Voľná forma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0" name="Voľná forma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1" name="Voľná forma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2" name="Voľná forma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3" name="Voľná forma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4" name="Voľná forma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5" name="Obdĺžnik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6" name="Voľná forma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7" name="Voľná forma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8" name="Voľná forma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19" name="Voľná forma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0" name="Voľná forma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1" name="Voľná forma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2" name="Voľná forma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3" name="Voľná forma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4" name="Voľná forma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5" name="Voľná forma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6" name="Voľná forma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7" name="Voľná forma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8" name="Voľná forma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29" name="Voľná forma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0" name="Voľná forma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1" name="Voľná forma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2" name="Voľná forma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3" name="Voľná forma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4" name="Voľná forma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5" name="Voľná forma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6" name="Voľná forma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7" name="Voľná forma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8" name="Voľná forma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39" name="Voľná forma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0" name="Voľná forma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1" name="Voľná forma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2" name="Voľná forma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3" name="Voľná forma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4" name="Voľná forma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5" name="Voľná forma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6" name="Voľná forma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7" name="Voľná forma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8" name="Voľná forma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49" name="Voľná forma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0" name="Voľná forma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1" name="Voľná forma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2" name="Voľná forma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3" name="Voľná forma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4" name="Voľná forma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5" name="Voľná forma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6" name="Voľná forma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7" name="Obdĺžnik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8" name="Voľná forma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59" name="Voľná forma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0" name="Voľná forma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1" name="Voľná forma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2" name="Voľná forma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3" name="Voľná forma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4" name="Voľná forma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5" name="Voľná forma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6" name="Voľná forma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7" name="Voľná forma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8" name="Voľná forma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69" name="Voľná forma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0" name="Voľná forma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1" name="Voľná forma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2" name="Voľná forma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3" name="Voľná forma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4" name="Voľná forma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5" name="Voľná forma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6" name="Voľná forma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7" name="Voľná forma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8" name="Voľná forma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79" name="Voľná forma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0" name="Voľná forma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1" name="Voľná forma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2" name="Voľná forma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3" name="Voľná forma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4" name="Voľná forma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5" name="Voľná forma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6" name="Voľná forma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7" name="Voľná forma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8" name="Voľná forma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89" name="Voľná forma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0" name="Voľná forma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1" name="Voľná forma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2" name="Voľná forma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3" name="Voľná forma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4" name="Voľná forma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5" name="Voľná forma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6" name="Voľná forma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7" name="Voľná forma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8" name="Voľná forma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599" name="Voľná forma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0" name="Voľná forma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1" name="Voľná forma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2" name="Voľná forma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3" name="Voľná forma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4" name="Voľná forma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5" name="Voľná forma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6" name="Voľná forma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7" name="Voľná forma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8" name="Voľná forma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09" name="Voľná forma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0" name="Voľná forma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1" name="Voľná forma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2" name="Voľná forma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3" name="Voľná forma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4" name="Voľná forma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5" name="Voľná forma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6" name="Voľná forma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7" name="Voľná forma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8" name="Voľná forma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19" name="Voľná forma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0" name="Voľná forma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1" name="Voľná forma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2" name="Voľná forma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3" name="Voľná forma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4" name="Voľná forma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5" name="Voľná forma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6" name="Voľná forma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7" name="Voľná forma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8" name="Voľná forma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29" name="Voľná forma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0" name="Voľná forma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1" name="Voľná forma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  <p:sp>
            <p:nvSpPr>
              <p:cNvPr id="632" name="Voľná forma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 dirty="0"/>
              </a:p>
            </p:txBody>
          </p:sp>
        </p:grpSp>
        <p:sp>
          <p:nvSpPr>
            <p:cNvPr id="219" name="Voľná forma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0" name="Voľná forma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1" name="Voľná forma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7" name="Voľná forma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8" name="Voľná forma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9" name="Voľná forma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0" name="Voľná forma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6" name="Voľná forma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7" name="Voľná forma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8" name="Voľná forma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9" name="Voľná forma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0" name="Voľná forma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1" name="Voľná forma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2" name="Voľná forma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3" name="Voľná forma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4" name="Voľná forma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5" name="Voľná forma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2" name="Voľná forma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3" name="Voľná forma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4" name="Voľná forma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5" name="Voľná forma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6" name="Voľná forma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7" name="Voľná forma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8" name="Voľná forma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9" name="Voľná forma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0" name="Voľná forma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1" name="Voľná forma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2" name="Voľná forma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november</a:t>
            </a:r>
            <a:endParaRPr lang="sk-SK" sz="3600" b="0" i="0" cap="none" spc="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35" name="Voľná forma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36" name="Voľná forma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37" name="Voľná forma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38" name="Voľná forma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39" name="Voľná forma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0" name="Voľná forma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1" name="Voľná forma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2" name="Ová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3" name="Ová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4" name="Ová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5" name="Ová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6" name="Voľná forma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7" name="Voľná forma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8" name="Voľná forma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49" name="Voľná forma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0" name="Voľná forma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1" name="Voľná forma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2" name="Voľná forma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3" name="Voľná forma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4" name="Voľná forma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5" name="Voľná forma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6" name="Voľná forma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7" name="Voľná forma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8" name="Voľná forma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59" name="Voľná forma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0" name="Voľná forma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1" name="Voľná forma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2" name="Voľná forma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3" name="Voľná forma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4" name="Voľná forma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5" name="Voľná forma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6" name="Voľná forma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7" name="Ová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8" name="Ová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69" name="Ová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0" name="Ová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1" name="Ová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2" name="Ová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3" name="Voľná forma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4" name="Voľná forma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5" name="Voľná forma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6" name="Voľná forma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7" name="Voľná forma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8" name="Voľná forma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79" name="Voľná forma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0" name="Obdĺžnik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1" name="Voľná forma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2" name="Voľná forma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3" name="Voľná forma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4" name="Voľná forma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5" name="Voľná forma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6" name="Voľná forma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7" name="Voľná forma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8" name="Voľná forma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89" name="Voľná forma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0" name="Ová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1" name="Voľná forma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2" name="Voľná forma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3" name="Voľná forma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4" name="Voľná forma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5" name="Voľná forma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6" name="Ová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7" name="Ová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8" name="Ová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099" name="Voľná forma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0" name="Voľná forma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1" name="Ová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2" name="Voľná forma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3" name="Voľná forma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4" name="Voľná forma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5" name="Voľná forma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6" name="Voľná forma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7" name="Voľná forma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8" name="Voľná forma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09" name="Voľná forma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10" name="Voľná forma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11" name="Voľná forma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12" name="Voľná forma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december</a:t>
            </a:r>
            <a:endParaRPr lang="sk-SK" sz="3600" b="0" i="0" cap="none" spc="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7ED7F6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7ED7F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sk-SK" smtClean="0"/>
              <a:pPr/>
              <a:t>1. 11. 2020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á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20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matický tvar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3" name="Voľná forma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4" name="Voľná forma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5" name="Voľná forma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6" name="Voľná forma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7" name="Voľná forma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8" name="Voľná forma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9" name="Voľná forma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0" name="Voľná forma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1" name="Voľná forma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2" name="Voľná forma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3" name="Voľná forma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4" name="Voľná forma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5" name="Voľná forma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6" name="Voľná forma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7" name="Voľná forma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8" name="Voľná forma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9" name="Voľná forma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0" name="Voľná forma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1" name="Voľná forma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2" name="Voľná forma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3" name="Voľná forma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4" name="Voľná forma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5" name="Voľná forma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6" name="Voľná forma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7" name="Voľná forma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8" name="Voľná forma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9" name="Voľná forma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0" name="Voľná forma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1" name="Voľná forma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2" name="Voľná forma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3" name="Voľná forma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4" name="Voľná forma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5" name="Voľná forma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6" name="Voľná forma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7" name="Voľná forma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8" name="Voľná forma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9" name="Voľná forma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0" name="Voľná forma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1" name="Voľná forma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2" name="Voľná forma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3" name="Voľná forma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4" name="Voľná forma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5" name="Voľná forma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6" name="Voľná forma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7" name="Voľná forma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8" name="Voľná forma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9" name="Voľná forma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0" name="Voľná forma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1" name="Voľná forma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2" name="Voľná forma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3" name="Voľná forma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4" name="Voľná forma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5" name="Voľná forma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6" name="Voľná forma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7" name="Voľná forma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8" name="Voľná forma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9" name="Voľná forma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0" name="Voľná forma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1" name="Voľná forma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2" name="Voľná forma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3" name="Voľná forma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4" name="Voľná forma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5" name="Ová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>
                <a:solidFill>
                  <a:srgbClr val="7ED7F6"/>
                </a:solidFill>
              </a:endParaRPr>
            </a:p>
          </p:txBody>
        </p:sp>
        <p:sp>
          <p:nvSpPr>
            <p:cNvPr id="486" name="Ová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>
                <a:solidFill>
                  <a:srgbClr val="7ED7F6"/>
                </a:solidFill>
              </a:endParaRPr>
            </a:p>
          </p:txBody>
        </p:sp>
        <p:sp>
          <p:nvSpPr>
            <p:cNvPr id="487" name="Voľná forma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>
                <a:solidFill>
                  <a:srgbClr val="7ED7F6"/>
                </a:solidFill>
              </a:endParaRPr>
            </a:p>
          </p:txBody>
        </p:sp>
        <p:sp>
          <p:nvSpPr>
            <p:cNvPr id="488" name="Voľná forma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>
                <a:solidFill>
                  <a:srgbClr val="7ED7F6"/>
                </a:solidFill>
              </a:endParaRPr>
            </a:p>
          </p:txBody>
        </p:sp>
        <p:sp>
          <p:nvSpPr>
            <p:cNvPr id="489" name="Voľná forma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>
                <a:solidFill>
                  <a:srgbClr val="7ED7F6"/>
                </a:solidFill>
              </a:endParaRPr>
            </a:p>
          </p:txBody>
        </p:sp>
        <p:sp>
          <p:nvSpPr>
            <p:cNvPr id="490" name="Voľná forma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>
                <a:solidFill>
                  <a:srgbClr val="7ED7F6"/>
                </a:solidFill>
              </a:endParaRPr>
            </a:p>
          </p:txBody>
        </p:sp>
        <p:sp>
          <p:nvSpPr>
            <p:cNvPr id="491" name="Voľná forma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2" name="Voľná forma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3" name="Voľná forma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4" name="Voľná forma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5" name="Voľná forma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FE0F8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9FE0F8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2C507C"/>
                </a:solidFill>
                <a:latin typeface="Georgia"/>
                <a:ea typeface="+mn-ea"/>
                <a:cs typeface="+mn-cs"/>
              </a:rPr>
              <a:t>február</a:t>
            </a:r>
            <a:endParaRPr lang="sk-SK" sz="3600" b="0" i="0" cap="none" spc="0" baseline="0" dirty="0">
              <a:solidFill>
                <a:srgbClr val="2C507C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7ED7F6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7ED7F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C00000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C00000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9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matický tvar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0" name="Voľná forma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1" name="Voľná forma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2" name="Voľná forma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3" name="Voľná forma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4" name="Voľná forma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5" name="Voľná forma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6" name="Voľná forma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7" name="Voľná forma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8" name="Voľná forma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9" name="Voľná forma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0" name="Voľná forma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1" name="Voľná forma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2" name="Voľná forma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3" name="Voľná forma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4" name="Voľná forma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5" name="Voľná forma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6" name="Voľná forma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7" name="Voľná forma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8" name="Voľná forma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9" name="Voľná forma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0" name="Voľná forma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1" name="Voľná forma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2" name="Voľná forma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3" name="Voľná forma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4" name="Voľná forma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5" name="Voľná forma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6" name="Voľná forma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7" name="Voľná forma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8" name="Voľná forma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9" name="Voľná forma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0" name="Voľná forma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1" name="Voľná forma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36" name="Voľná forma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44" name="Voľná forma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2" name="Voľná forma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3" name="Voľná forma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4" name="Voľná forma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6" name="Voľná forma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7" name="Voľná forma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8" name="Voľná forma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9" name="Voľná forma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0" name="Voľná forma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marec</a:t>
            </a:r>
            <a:endParaRPr lang="sk-SK" sz="3600" b="0" i="0" cap="none" spc="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BCEAFA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BCEAFA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5" name="Voľná forma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6" name="Voľná forma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7" name="Voľná forma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8" name="Voľná forma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9" name="Voľná forma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0" name="Voľná forma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1" name="Voľná forma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2" name="Voľná forma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3" name="Voľná forma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4" name="Voľná forma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5" name="Voľná forma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6" name="Voľná forma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7" name="Voľná forma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8" name="Voľná forma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9" name="Voľná forma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70" name="Voľná forma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71" name="Voľná forma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1" name="Voľná forma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2" name="Voľná forma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3" name="Voľná forma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4" name="Voľná forma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5" name="Voľná forma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6" name="Voľná forma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7" name="Voľná forma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8" name="Voľná forma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9" name="Voľná forma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0" name="Voľná forma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1" name="Voľná forma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2" name="Voľná forma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3" name="Voľná forma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4" name="Voľná forma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5" name="Voľná forma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6" name="Voľná forma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7" name="Voľná forma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8" name="Voľná forma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9" name="Voľná forma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0" name="Voľná forma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1" name="Voľná forma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2" name="Voľná forma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3" name="Voľná forma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4" name="Voľná forma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5" name="Voľná forma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6" name="Voľná forma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7" name="Voľná forma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8" name="Voľná forma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9" name="Voľná forma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0" name="Voľná forma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1" name="Voľná forma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2" name="Voľná forma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5" name="Voľná forma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6" name="Voľná forma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7" name="Voľná forma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8" name="Voľná forma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9" name="Voľná forma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0" name="Voľná forma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1" name="Voľná forma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2" name="Voľná forma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3" name="Voľná forma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4" name="Voľná forma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5" name="Voľná forma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6" name="Voľná forma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7" name="Voľná forma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8" name="Voľná forma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9" name="Voľná forma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0" name="Voľná forma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1" name="Voľná forma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apríl</a:t>
            </a:r>
            <a:endParaRPr lang="sk-SK" sz="3600" b="0" i="0" cap="none" spc="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527506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52750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á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187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matický tvar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0" name="Voľná forma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1" name="Voľná forma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2" name="Voľná forma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3" name="Voľná forma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4" name="Voľná forma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5" name="Voľná forma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6" name="Voľná forma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7" name="Voľná forma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8" name="Voľná forma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9" name="Voľná forma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0" name="Voľná forma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1" name="Voľná forma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2" name="Voľná forma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3" name="Voľná forma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4" name="Voľná forma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5" name="Voľná forma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6" name="Voľná forma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7" name="Voľná forma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8" name="Voľná forma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9" name="Voľná forma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0" name="Voľná forma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1" name="Voľná forma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2" name="Voľná forma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3" name="Voľná forma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4" name="Voľná forma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5" name="Voľná forma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6" name="Voľná forma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7" name="Voľná forma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8" name="Voľná forma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9" name="Voľná forma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0" name="Voľná forma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1" name="Voľná forma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36" name="Voľná forma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44" name="Voľná forma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2" name="Voľná forma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3" name="Voľná forma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4" name="Voľná forma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6" name="Voľná forma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7" name="Voľná forma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8" name="Voľná forma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9" name="Voľná forma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0" name="Voľná forma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2" name="Voľná forma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3" name="Voľná forma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4" name="Voľná forma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5" name="Voľná forma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6" name="Voľná forma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7" name="Voľná forma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8" name="Voľná forma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9" name="Voľná forma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0" name="Voľná forma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1" name="Voľná forma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2" name="Voľná forma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3" name="Voľná forma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4" name="Voľná forma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5" name="Voľná forma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6" name="Voľná forma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7" name="Voľná forma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8" name="Voľná forma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9" name="Voľná forma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0" name="Voľná forma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1" name="Voľná forma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2" name="Voľná forma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3" name="Voľná forma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4" name="Voľná forma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5" name="Voľná forma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6" name="Voľná forma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7" name="Voľná forma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8" name="Voľná forma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9" name="Voľná forma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0" name="Voľná forma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1" name="Voľná forma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2" name="Voľná forma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3" name="Voľná forma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4" name="Voľná forma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5" name="Voľná forma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6" name="Voľná forma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7" name="Voľná forma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8" name="Voľná forma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9" name="Voľná forma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0" name="Voľná forma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1" name="Voľná forma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2" name="Voľná forma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3" name="Voľná forma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4" name="Voľná forma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5" name="Voľná forma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6" name="Voľná forma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7" name="Voľná forma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8" name="Voľná forma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9" name="Voľná forma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0" name="Voľná forma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2C443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92C44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máj</a:t>
            </a:r>
            <a:endParaRPr lang="sk-SK" sz="3600" b="0" i="0" cap="none" spc="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527506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52750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5F8A26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5F8A26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ú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300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3" name="Voľná forma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4" name="Voľná forma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5" name="Voľná forma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6" name="Voľná forma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7" name="Voľná forma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8" name="Voľná forma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9" name="Voľná forma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0" name="Voľná forma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1" name="Voľná forma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2" name="Voľná forma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3" name="Voľná forma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4" name="Voľná forma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5" name="Voľná forma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6" name="Voľná forma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7" name="Voľná forma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8" name="Voľná forma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9" name="Voľná forma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0" name="Voľná forma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1" name="Voľná forma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2" name="Voľná forma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3" name="Voľná forma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4" name="Voľná forma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5" name="Voľná forma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6" name="Voľná forma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7" name="Voľná forma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8" name="Voľná forma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9" name="Voľná forma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0" name="Voľná forma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1" name="Voľná forma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2" name="Voľná forma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5" name="Voľná forma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jún</a:t>
            </a:r>
            <a:endParaRPr lang="sk-SK" sz="3600" b="0" i="0" cap="none" spc="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B6DEFF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B6DE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ú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44" name="Voľná forma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45" name="Voľná forma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46" name="Voľná forma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47" name="Voľná forma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48" name="Voľná forma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49" name="Voľná forma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0" name="Voľná forma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1" name="Voľná forma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2" name="Voľná forma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3" name="Voľná forma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4" name="Voľná forma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5" name="Voľná forma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6" name="Voľná forma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7" name="Voľná forma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8" name="Voľná forma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59" name="Voľná forma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0" name="Voľná forma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1" name="Voľná forma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2" name="Voľná forma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3" name="Voľná forma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4" name="Voľná forma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5" name="Voľná forma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6" name="Voľná forma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7" name="Voľná forma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8" name="Voľná forma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69" name="Voľná forma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70" name="Voľná forma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71" name="Voľná forma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88" name="Voľná forma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89" name="Voľná forma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0" name="Voľná forma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1" name="Voľná forma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2" name="Voľná forma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3" name="Voľná forma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4" name="Voľná forma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5" name="Voľná forma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6" name="Voľná forma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7" name="Voľná forma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8" name="Voľná forma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99" name="Voľná forma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0" name="Voľná forma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1" name="Voľná forma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2" name="Voľná forma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3" name="Voľná forma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4" name="Voľná forma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5" name="Voľná forma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6" name="Voľná forma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7" name="Voľná forma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8" name="Voľná forma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09" name="Voľná forma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0" name="Voľná forma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1" name="Voľná forma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2" name="Voľná forma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3" name="Voľná forma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4" name="Voľná forma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5" name="Voľná forma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6" name="Voľná forma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7" name="Voľná forma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8" name="Ová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19" name="Ová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0" name="Ová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21" name="Ová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36" name="Ová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44" name="Voľná forma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2" name="Voľná forma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3" name="Voľná forma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54" name="Voľná forma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6" name="Voľná forma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7" name="Voľná forma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8" name="Voľná forma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9" name="Voľná forma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0" name="Voľná forma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6" name="Voľná forma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7" name="Voľná forma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8" name="Voľná forma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9" name="Voľná forma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0" name="Voľná forma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1" name="Voľná forma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2" name="Voľná forma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3" name="Voľná forma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4" name="Ová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5" name="Ová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júl</a:t>
            </a:r>
            <a:endParaRPr lang="sk-SK" sz="3600" b="0" i="0" cap="none" spc="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B6DEFF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B6DE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3" name="Voľná forma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4" name="Voľná forma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5" name="Voľná forma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6" name="Voľná forma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7" name="Voľná forma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8" name="Voľná forma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9" name="Voľná forma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0" name="Voľná forma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1" name="Voľná forma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2" name="Voľná forma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3" name="Voľná forma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4" name="Voľná forma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5" name="Voľná forma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6" name="Voľná forma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7" name="Voľná forma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8" name="Voľná forma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19" name="Voľná forma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0" name="Voľná forma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1" name="Voľná forma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2" name="Voľná forma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3" name="Voľná forma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4" name="Voľná forma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5" name="Voľná forma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6" name="Voľná forma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7" name="Voľná forma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8" name="Voľná forma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29" name="Voľná forma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0" name="Voľná forma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1" name="Voľná forma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32" name="Voľná forma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5" name="Voľná forma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6" name="Voľná forma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7" name="Voľná forma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8" name="Voľná forma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9" name="Voľná forma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0" name="Voľná forma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1" name="Voľná forma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2" name="Voľná forma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3" name="Voľná forma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4" name="Voľná forma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5" name="Voľná forma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6" name="Voľná forma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7" name="Voľná forma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8" name="Voľná forma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69" name="Voľná forma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0" name="Voľná forma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1" name="Voľná forma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2" name="Voľná forma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3" name="Voľná forma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4" name="Voľná forma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5" name="Voľná forma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6" name="Voľná forma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7" name="Voľná forma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8" name="Voľná forma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79" name="Voľná forma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0" name="Voľná forma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1" name="Voľná forma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2" name="Voľná forma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3" name="Voľná forma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4" name="Voľná forma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5" name="Voľná forma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6" name="Voľná forma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7" name="Voľná forma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8" name="Voľná forma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89" name="Voľná forma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0" name="Voľná forma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1" name="Voľná forma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2" name="Voľná forma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3" name="Voľná forma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4" name="Voľná forma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5" name="Voľná forma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6" name="Voľná forma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7" name="Voľná forma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8" name="Voľná forma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99" name="Voľná forma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0" name="Voľná forma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1" name="Voľná forma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2" name="Voľná forma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3" name="Voľná forma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4" name="Voľná forma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5" name="Voľná forma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6" name="Voľná forma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7" name="Voľná forma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8" name="Voľná forma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09" name="Voľná forma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0" name="Voľná forma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1" name="Voľná forma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2" name="Voľná forma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3" name="Voľná forma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4" name="Voľná forma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5" name="Voľná forma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6" name="Voľná forma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7" name="Voľná forma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8" name="Voľná forma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19" name="Voľná forma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0" name="Voľná forma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1" name="Voľná forma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2" name="Voľná forma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3" name="Voľná forma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4" name="Voľná forma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5" name="Voľná forma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6" name="Voľná forma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7" name="Voľná forma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8" name="Voľná forma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29" name="Voľná forma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0" name="Voľná forma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1" name="Voľná forma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2" name="Voľná forma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3" name="Voľná forma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4" name="Voľná forma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5" name="Voľná forma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6" name="Voľná forma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7" name="Voľná forma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8" name="Voľná forma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39" name="Voľná forma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0" name="Voľná forma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1" name="Voľná forma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2" name="Voľná forma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3" name="Voľná forma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4" name="Voľná forma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5" name="Voľná forma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6" name="Voľná forma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7" name="Voľná forma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8" name="Voľná forma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49" name="Voľná forma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0" name="Voľná forma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1" name="Voľná forma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2" name="Voľná forma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3" name="Voľná forma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4" name="Voľná forma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5" name="Voľná forma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6" name="Voľná forma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7" name="Voľná forma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8" name="Voľná forma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59" name="Voľná forma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0" name="Voľná forma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1" name="Voľná forma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2" name="Voľná forma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3" name="Voľná forma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4" name="Voľná forma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5" name="Voľná forma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6" name="Voľná forma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7" name="Voľná forma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8" name="Ová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69" name="Voľná forma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0" name="Voľná forma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1" name="Voľná forma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2" name="Voľná forma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3" name="Voľná forma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9AC7F4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9AC7F4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august</a:t>
            </a:r>
            <a:endParaRPr lang="sk-SK" sz="3600" b="0" i="0" cap="none" spc="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D8C58F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D8C58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3D7AB7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3D7AB7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96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matický tvar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299" name="Voľná forma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00" name="Voľná forma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6" name="Voľná forma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7" name="Voľná forma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8" name="Voľná forma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49" name="Voľná forma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0" name="Voľná forma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1" name="Voľná forma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2" name="Voľná forma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3" name="Voľná forma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4" name="Voľná forma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355" name="Voľná forma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4" name="Voľná forma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5" name="Voľná forma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6" name="Voľná forma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7" name="Voľná forma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8" name="Voľná forma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79" name="Voľná forma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0" name="Voľná forma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1" name="Voľná forma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2" name="Voľná forma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3" name="Voľná forma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4" name="Voľná forma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5" name="Voľná forma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6" name="Voľná forma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7" name="Voľná forma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8" name="Voľná forma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89" name="Voľná forma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0" name="Voľná forma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1" name="Voľná forma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2" name="Voľná forma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3" name="Voľná forma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4" name="Voľná forma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5" name="Voľná forma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6" name="Voľná forma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7" name="Voľná forma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8" name="Voľná forma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499" name="Voľná forma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0" name="Voľná forma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1" name="Voľná forma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2" name="Voľná forma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3" name="Voľná forma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4" name="Voľná forma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5" name="Voľná forma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6" name="Voľná forma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7" name="Voľná forma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8" name="Voľná forma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09" name="Voľná forma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0" name="Voľná forma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1" name="Voľná forma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2" name="Voľná forma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3" name="Voľná forma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4" name="Voľná forma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5" name="Voľná forma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6" name="Voľná forma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7" name="Voľná forma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8" name="Voľná forma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19" name="Voľná forma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0" name="Voľná forma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1" name="Voľná forma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2" name="Voľná forma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3" name="Voľná forma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4" name="Voľná forma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5" name="Voľná forma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6" name="Voľná forma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7" name="Voľná forma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8" name="Voľná forma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29" name="Voľná forma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0" name="Voľná forma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1" name="Voľná forma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2" name="Voľná forma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3" name="Voľná forma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4" name="Voľná forma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5" name="Voľná forma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6" name="Voľná forma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7" name="Voľná forma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8" name="Voľná forma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39" name="Voľná forma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0" name="Voľná forma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1" name="Voľná forma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2" name="Voľná forma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3" name="Voľná forma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4" name="Voľná forma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5" name="Voľná forma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6" name="Voľná forma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7" name="Voľná forma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8" name="Voľná forma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49" name="Voľná forma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0" name="Voľná forma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1" name="Voľná forma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2" name="Voľná forma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3" name="Voľná forma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4" name="Voľná forma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5" name="Voľná forma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6" name="Voľná forma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7" name="Voľná forma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8" name="Voľná forma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59" name="Voľná forma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0" name="Voľná forma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1" name="Voľná forma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2" name="Voľná forma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3" name="Voľná forma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4" name="Voľná forma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5" name="Voľná forma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6" name="Voľná forma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7" name="Voľná forma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8" name="Voľná forma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69" name="Voľná forma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0" name="Voľná forma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1" name="Voľná forma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2" name="Voľná forma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3" name="Voľná forma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4" name="Voľná forma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5" name="Voľná forma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6" name="Voľná forma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577" name="Voľná forma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Obdĺž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7" name="BlokTextu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31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39" name="Zástupný symbol textu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80" name="BlokTextu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1" name="BlokTextu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2" name="BlokTextu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3" name="BlokTextu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4" name="BlokTextu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5" name="BlokTextu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6" name="BlokTextu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2" name="BlokTextu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09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3" name="BlokTextu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4" name="BlokTextu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5" name="BlokTextu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6" name="BlokTextu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7" name="BlokTextu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8" name="BlokTextu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9" name="BlokTextu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0" name="BlokTextu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1" name="BlokTextu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2" name="BlokTextu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19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3" name="BlokTextu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4" name="BlokTextu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22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5" name="BlokTextu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21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7" name="BlokTextu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23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8" name="BlokTextu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24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39" name="BlokTextu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25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0" name="BlokTextu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26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1" name="BlokTextu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27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2" name="BlokTextu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29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3" name="BlokTextu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28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5" name="BlokTextu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231F20"/>
                </a:solidFill>
                <a:latin typeface="Georgia"/>
                <a:ea typeface="+mn-ea"/>
                <a:cs typeface="+mn-cs"/>
              </a:rPr>
              <a:t>30</a:t>
            </a:r>
            <a:endParaRPr lang="sk-SK" sz="1200" b="0" i="0" spc="-50" dirty="0">
              <a:solidFill>
                <a:srgbClr val="231F20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6" name="BlokTextu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01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7" name="BlokTextu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02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8" name="BlokTextu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03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49" name="BlokTextu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04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0" name="BlokTextu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06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1" name="BlokTextu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defTabSz="914400">
              <a:buNone/>
            </a:pPr>
            <a:r>
              <a:rPr lang="sk-SK" sz="1200" b="0" i="0" spc="-5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05</a:t>
            </a:r>
            <a:endParaRPr lang="sk-SK" sz="1200" b="0" i="0" spc="-5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55" name="Zástupný symbol textu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6" name="Zástupný symbol textu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7" name="Zástupný symbol textu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8" name="Zástupný symbol textu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59" name="Zástupný symbol text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0" name="Zástupný symbol textu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1" name="Zástupný symbol textu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2" name="Zástupný symbol tex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3" name="Zástupný symbol textu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4" name="Zástupný symbol textu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5" name="Zástupný symbol textu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6" name="Zástupný symbol text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7" name="Zástupný symbol textu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8" name="Zástupný symbol textu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69" name="Zástupný symbol textu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0" name="Zástupný symbol textu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1" name="Zástupný symbol textu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2" name="Zástupný symbol textu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3" name="Zástupný symbol text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4" name="Zástupný symbol textu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5" name="Zástupný symbol textu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6" name="Zástupný symbol textu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7" name="Zástupný symbol textu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8" name="Zástupný symbol textu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79" name="Zástupný symbol textu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0" name="Zástupný symbol text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1" name="Zástupný symbol textu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2" name="Zástupný symbol textu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3" name="Zástupný symbol textu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4" name="Zástupný symbol textu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5" name="Zástupný symbol textu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6" name="Zástupný symbol textu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7" name="Zástupný symbol text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8" name="Zástupný symbol textu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89" name="Zástupný symbol textu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0" name="Zástupný symbol textu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1" name="Zástupný symbol textu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2" name="Zástupný symbol textu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3" name="Zástupný symbol textu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4" name="Zástupný symbol text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295" name="Zástupný symbol textu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sk-SK" dirty="0" smtClean="0"/>
              <a:t>Upravte štýl predlohy textu.  </a:t>
            </a:r>
            <a:endParaRPr lang="sk-SK" dirty="0"/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3600" b="0" i="0" cap="none" spc="0" baseline="0" dirty="0" smtClean="0">
                <a:solidFill>
                  <a:srgbClr val="FFFFFF"/>
                </a:solidFill>
                <a:latin typeface="Georgia"/>
                <a:ea typeface="+mn-ea"/>
                <a:cs typeface="+mn-cs"/>
              </a:rPr>
              <a:t>september</a:t>
            </a:r>
            <a:endParaRPr lang="sk-SK" sz="3600" b="0" i="0" cap="none" spc="0" baseline="0" dirty="0">
              <a:solidFill>
                <a:srgbClr val="FFFFFF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buNone/>
            </a:pPr>
            <a:r>
              <a:rPr lang="sk-SK" sz="7200" b="0" i="0" cap="all" spc="-300" baseline="0" dirty="0" smtClean="0">
                <a:solidFill>
                  <a:srgbClr val="C7CC62"/>
                </a:solidFill>
                <a:latin typeface="Georgia"/>
                <a:ea typeface="+mn-ea"/>
                <a:cs typeface="+mn-cs"/>
              </a:rPr>
              <a:t>2013</a:t>
            </a:r>
            <a:endParaRPr lang="sk-SK" sz="7200" b="0" i="0" cap="all" spc="-300" baseline="0" dirty="0">
              <a:solidFill>
                <a:srgbClr val="C7CC62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3" name="BlokTextu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Pondelok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4" name="BlokTextu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Utorok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Streda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6" name="BlokTextu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Štvrtok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7" name="BlokTextu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Piatok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7" name="BlokTextu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Sobota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79" name="BlokTextu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914400">
              <a:buNone/>
            </a:pPr>
            <a:r>
              <a:rPr lang="sk-SK" sz="1000" b="0" i="0" cap="none" spc="-50" baseline="0" dirty="0" smtClean="0">
                <a:solidFill>
                  <a:srgbClr val="888A35"/>
                </a:solidFill>
                <a:latin typeface="Georgia"/>
                <a:ea typeface="+mn-ea"/>
                <a:cs typeface="+mn-cs"/>
              </a:rPr>
              <a:t>Nedeľa</a:t>
            </a:r>
            <a:endParaRPr lang="sk-SK" sz="1000" b="0" i="0" cap="none" spc="-50" baseline="0" dirty="0">
              <a:solidFill>
                <a:srgbClr val="888A35"/>
              </a:solidFill>
              <a:latin typeface="Georgia"/>
              <a:ea typeface="+mn-ea"/>
              <a:cs typeface="+mn-cs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ovná spojnic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ovná spojnic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ovná spojnic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ovná spojnic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ovná spojnic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ovná spojnic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ovná spojnic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ovná spojnic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ovná spojnic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ovná spojnic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ovná spojnic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ovná spojnic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8102134" cy="1946647"/>
          </a:xfrm>
        </p:spPr>
        <p:txBody>
          <a:bodyPr>
            <a:noAutofit/>
          </a:bodyPr>
          <a:lstStyle/>
          <a:p>
            <a:r>
              <a:rPr lang="sk-SK" sz="4800" b="1" dirty="0" smtClean="0">
                <a:solidFill>
                  <a:srgbClr val="002060"/>
                </a:solidFill>
                <a:latin typeface="Trebuchet MS" pitchFamily="34" charset="0"/>
              </a:rPr>
              <a:t>Voľby</a:t>
            </a:r>
            <a:r>
              <a:rPr lang="en-IE" sz="4800" b="1" dirty="0" smtClean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en-IE" sz="4800" b="1" dirty="0" smtClean="0">
                <a:solidFill>
                  <a:srgbClr val="002060"/>
                </a:solidFill>
                <a:latin typeface="Trebuchet MS" pitchFamily="34" charset="0"/>
              </a:rPr>
            </a:br>
            <a:r>
              <a:rPr lang="en-IE" sz="4800" b="1" dirty="0" smtClean="0">
                <a:solidFill>
                  <a:srgbClr val="002060"/>
                </a:solidFill>
                <a:latin typeface="Trebuchet MS" pitchFamily="34" charset="0"/>
              </a:rPr>
              <a:t>a </a:t>
            </a:r>
            <a:r>
              <a:rPr lang="en-IE" sz="4800" b="1" dirty="0" err="1" smtClean="0">
                <a:solidFill>
                  <a:srgbClr val="002060"/>
                </a:solidFill>
                <a:latin typeface="Trebuchet MS" pitchFamily="34" charset="0"/>
              </a:rPr>
              <a:t>princípy</a:t>
            </a:r>
            <a:r>
              <a:rPr lang="en-IE" sz="48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800" b="1" dirty="0" err="1" smtClean="0">
                <a:solidFill>
                  <a:srgbClr val="002060"/>
                </a:solidFill>
                <a:latin typeface="Trebuchet MS" pitchFamily="34" charset="0"/>
              </a:rPr>
              <a:t>volebného</a:t>
            </a:r>
            <a:r>
              <a:rPr lang="en-IE" sz="48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800" b="1" dirty="0" err="1" smtClean="0">
                <a:solidFill>
                  <a:srgbClr val="002060"/>
                </a:solidFill>
                <a:latin typeface="Trebuchet MS" pitchFamily="34" charset="0"/>
              </a:rPr>
              <a:t>práva</a:t>
            </a:r>
            <a:endParaRPr lang="sk-SK" sz="48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16388" name="Picture 4" descr="http://panobcan.sk/wp-content/uploads/2013/10/zmena-volebneho-zako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71810"/>
            <a:ext cx="5077624" cy="2772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/>
          <a:lstStyle/>
          <a:p>
            <a:r>
              <a:rPr lang="en-IE" dirty="0" smtClean="0"/>
              <a:t>ĎAKUJEM ZA POZORNOSŤ</a:t>
            </a:r>
            <a:endParaRPr lang="en-IE" dirty="0"/>
          </a:p>
        </p:txBody>
      </p:sp>
      <p:pic>
        <p:nvPicPr>
          <p:cNvPr id="6" name="Picture 4" descr="2 smajli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71810"/>
            <a:ext cx="51054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humanisti.sk/storage/201111081440_vol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581128"/>
            <a:ext cx="2878178" cy="2132856"/>
          </a:xfrm>
          <a:prstGeom prst="rect">
            <a:avLst/>
          </a:prstGeom>
          <a:noFill/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7772400" cy="5832648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CC0000"/>
              </a:buClr>
              <a:buSzPct val="80000"/>
              <a:buFont typeface="Wingdings" pitchFamily="2" charset="2"/>
              <a:buChar char="ü"/>
            </a:pPr>
            <a:r>
              <a:rPr lang="sk-SK" sz="40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b="1" dirty="0" err="1" smtClean="0">
                <a:solidFill>
                  <a:srgbClr val="002060"/>
                </a:solidFill>
                <a:latin typeface="Trebuchet MS" pitchFamily="34" charset="0"/>
              </a:rPr>
              <a:t>vo</a:t>
            </a:r>
            <a:r>
              <a:rPr lang="en-IE" sz="4300" b="1" dirty="0" err="1" smtClean="0">
                <a:solidFill>
                  <a:srgbClr val="002060"/>
                </a:solidFill>
                <a:latin typeface="Trebuchet MS" pitchFamily="34" charset="0"/>
              </a:rPr>
              <a:t>ľby</a:t>
            </a:r>
            <a:r>
              <a:rPr lang="en-IE" sz="43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dirty="0" err="1" smtClean="0">
                <a:solidFill>
                  <a:srgbClr val="002060"/>
                </a:solidFill>
                <a:latin typeface="Trebuchet MS" pitchFamily="34" charset="0"/>
              </a:rPr>
              <a:t>sú</a:t>
            </a:r>
            <a:r>
              <a:rPr lang="en-IE" sz="43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dirty="0" err="1" smtClean="0">
                <a:solidFill>
                  <a:srgbClr val="002060"/>
                </a:solidFill>
                <a:latin typeface="Trebuchet MS" pitchFamily="34" charset="0"/>
              </a:rPr>
              <a:t>základným</a:t>
            </a:r>
            <a:r>
              <a:rPr lang="en-IE" sz="43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dirty="0" err="1" smtClean="0">
                <a:solidFill>
                  <a:srgbClr val="002060"/>
                </a:solidFill>
                <a:latin typeface="Trebuchet MS" pitchFamily="34" charset="0"/>
              </a:rPr>
              <a:t>znakom</a:t>
            </a:r>
            <a:r>
              <a:rPr lang="en-IE" sz="43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dirty="0" err="1" smtClean="0">
                <a:solidFill>
                  <a:srgbClr val="002060"/>
                </a:solidFill>
                <a:latin typeface="Trebuchet MS" pitchFamily="34" charset="0"/>
              </a:rPr>
              <a:t>demokracie</a:t>
            </a:r>
            <a:endParaRPr lang="en-IE" sz="43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Clr>
                <a:srgbClr val="CC0000"/>
              </a:buClr>
              <a:buSzPct val="80000"/>
            </a:pPr>
            <a:endParaRPr lang="en-IE" sz="43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Clr>
                <a:srgbClr val="CC0000"/>
              </a:buClr>
              <a:buSzPct val="80000"/>
              <a:buFont typeface="Wingdings" pitchFamily="2" charset="2"/>
              <a:buChar char="ü"/>
            </a:pPr>
            <a:r>
              <a:rPr lang="en-IE" sz="4300" b="1" dirty="0" err="1" smtClean="0">
                <a:solidFill>
                  <a:srgbClr val="002060"/>
                </a:solidFill>
                <a:latin typeface="Trebuchet MS" pitchFamily="34" charset="0"/>
              </a:rPr>
              <a:t>Právo</a:t>
            </a:r>
            <a:r>
              <a:rPr lang="en-IE" sz="43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b="1" dirty="0" err="1" smtClean="0">
                <a:solidFill>
                  <a:srgbClr val="002060"/>
                </a:solidFill>
                <a:latin typeface="Trebuchet MS" pitchFamily="34" charset="0"/>
              </a:rPr>
              <a:t>voliť</a:t>
            </a:r>
            <a:r>
              <a:rPr lang="en-IE" sz="43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dirty="0" err="1" smtClean="0">
                <a:solidFill>
                  <a:srgbClr val="002060"/>
                </a:solidFill>
                <a:latin typeface="Trebuchet MS" pitchFamily="34" charset="0"/>
              </a:rPr>
              <a:t>zaručuje</a:t>
            </a:r>
            <a:r>
              <a:rPr lang="en-IE" sz="4300" dirty="0" smtClean="0">
                <a:solidFill>
                  <a:srgbClr val="002060"/>
                </a:solidFill>
                <a:latin typeface="Trebuchet MS" pitchFamily="34" charset="0"/>
              </a:rPr>
              <a:t> v </a:t>
            </a:r>
            <a:r>
              <a:rPr lang="en-IE" sz="4300" dirty="0" err="1" smtClean="0">
                <a:solidFill>
                  <a:srgbClr val="002060"/>
                </a:solidFill>
                <a:latin typeface="Trebuchet MS" pitchFamily="34" charset="0"/>
              </a:rPr>
              <a:t>demokratickom</a:t>
            </a:r>
            <a:r>
              <a:rPr lang="en-IE" sz="43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dirty="0" err="1" smtClean="0">
                <a:solidFill>
                  <a:srgbClr val="002060"/>
                </a:solidFill>
                <a:latin typeface="Trebuchet MS" pitchFamily="34" charset="0"/>
              </a:rPr>
              <a:t>štáte</a:t>
            </a:r>
            <a:r>
              <a:rPr lang="en-IE" sz="4300" b="1" dirty="0" smtClean="0">
                <a:solidFill>
                  <a:srgbClr val="002060"/>
                </a:solidFill>
                <a:latin typeface="Trebuchet MS" pitchFamily="34" charset="0"/>
              </a:rPr>
              <a:t> ÚSTAVA</a:t>
            </a:r>
          </a:p>
          <a:p>
            <a:pPr lvl="0">
              <a:buClr>
                <a:srgbClr val="CC0000"/>
              </a:buClr>
              <a:buSzPct val="80000"/>
            </a:pPr>
            <a:r>
              <a:rPr lang="en-IE" sz="4300" b="1" dirty="0" smtClean="0">
                <a:solidFill>
                  <a:srgbClr val="002060"/>
                </a:solidFill>
                <a:latin typeface="Trebuchet MS" pitchFamily="34" charset="0"/>
              </a:rPr>
              <a:t>(</a:t>
            </a:r>
            <a:r>
              <a:rPr lang="en-IE" sz="4300" b="1" dirty="0" smtClean="0">
                <a:solidFill>
                  <a:srgbClr val="002060"/>
                </a:solidFill>
                <a:latin typeface="Trebuchet MS" pitchFamily="34" charset="0"/>
              </a:rPr>
              <a:t>v </a:t>
            </a:r>
            <a:r>
              <a:rPr lang="en-IE" sz="4300" b="1" dirty="0" err="1" smtClean="0">
                <a:solidFill>
                  <a:srgbClr val="002060"/>
                </a:solidFill>
                <a:latin typeface="Trebuchet MS" pitchFamily="34" charset="0"/>
              </a:rPr>
              <a:t>Slovenskej</a:t>
            </a:r>
            <a:r>
              <a:rPr lang="en-IE" sz="43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4300" b="1" dirty="0" err="1" smtClean="0">
                <a:solidFill>
                  <a:srgbClr val="002060"/>
                </a:solidFill>
                <a:latin typeface="Trebuchet MS" pitchFamily="34" charset="0"/>
              </a:rPr>
              <a:t>republike</a:t>
            </a:r>
            <a:r>
              <a:rPr lang="en-IE" sz="4300" b="1" dirty="0" smtClean="0">
                <a:solidFill>
                  <a:srgbClr val="002060"/>
                </a:solidFill>
                <a:latin typeface="Trebuchet MS" pitchFamily="34" charset="0"/>
              </a:rPr>
              <a:t> ÚSTAVA SR)</a:t>
            </a:r>
          </a:p>
          <a:p>
            <a:pPr lvl="0">
              <a:buClr>
                <a:srgbClr val="CC0000"/>
              </a:buClr>
              <a:buSzPct val="80000"/>
              <a:buFont typeface="Wingdings" pitchFamily="2" charset="2"/>
              <a:buChar char="ü"/>
            </a:pPr>
            <a:endParaRPr lang="sk-SK" sz="4300" b="1" dirty="0" smtClean="0">
              <a:solidFill>
                <a:srgbClr val="CC0000"/>
              </a:solidFill>
              <a:latin typeface="Trebuchet MS" pitchFamily="34" charset="0"/>
            </a:endParaRPr>
          </a:p>
          <a:p>
            <a:pPr lvl="0">
              <a:buClr>
                <a:srgbClr val="CC0000"/>
              </a:buClr>
              <a:buSzPct val="80000"/>
              <a:buFont typeface="Wingdings" pitchFamily="2" charset="2"/>
              <a:buChar char="ü"/>
            </a:pPr>
            <a:r>
              <a:rPr lang="sk-SK" sz="4300" dirty="0" smtClean="0">
                <a:solidFill>
                  <a:srgbClr val="002060"/>
                </a:solidFill>
                <a:latin typeface="Trebuchet MS" pitchFamily="34" charset="0"/>
              </a:rPr>
              <a:t> občania prostredníctvom volieb vyjadrujú svoje </a:t>
            </a:r>
            <a:r>
              <a:rPr lang="sk-SK" sz="4300" b="1" dirty="0" smtClean="0">
                <a:solidFill>
                  <a:srgbClr val="CC0000"/>
                </a:solidFill>
                <a:latin typeface="Trebuchet MS" pitchFamily="34" charset="0"/>
              </a:rPr>
              <a:t>politické </a:t>
            </a:r>
            <a:r>
              <a:rPr lang="sk-SK" sz="4300" b="1" dirty="0" smtClean="0">
                <a:solidFill>
                  <a:srgbClr val="CC0000"/>
                </a:solidFill>
                <a:latin typeface="Trebuchet MS" pitchFamily="34" charset="0"/>
              </a:rPr>
              <a:t>názory</a:t>
            </a:r>
            <a:endParaRPr lang="en-IE" sz="4300" b="1" dirty="0" smtClean="0">
              <a:solidFill>
                <a:srgbClr val="CC0000"/>
              </a:solidFill>
              <a:latin typeface="Trebuchet MS" pitchFamily="34" charset="0"/>
            </a:endParaRPr>
          </a:p>
          <a:p>
            <a:pPr lvl="0">
              <a:buClr>
                <a:srgbClr val="CC0000"/>
              </a:buClr>
              <a:buSzPct val="80000"/>
            </a:pPr>
            <a:endParaRPr lang="en-IE" sz="4300" b="1" dirty="0" smtClean="0">
              <a:solidFill>
                <a:srgbClr val="CC0000"/>
              </a:solidFill>
              <a:latin typeface="Trebuchet MS" pitchFamily="34" charset="0"/>
            </a:endParaRPr>
          </a:p>
          <a:p>
            <a:r>
              <a:rPr lang="sk-SK" sz="3500" dirty="0" smtClean="0">
                <a:solidFill>
                  <a:srgbClr val="002060"/>
                </a:solidFill>
                <a:latin typeface="Trebuchet MS" pitchFamily="34" charset="0"/>
              </a:rPr>
              <a:t> 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525824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>
                <a:solidFill>
                  <a:srgbClr val="CC0000"/>
                </a:solidFill>
                <a:latin typeface="Trebuchet MS" pitchFamily="34" charset="0"/>
              </a:rPr>
              <a:t>Znaky </a:t>
            </a:r>
            <a:r>
              <a:rPr lang="en-IE" sz="4400" b="1" dirty="0" err="1" smtClean="0">
                <a:solidFill>
                  <a:srgbClr val="CC0000"/>
                </a:solidFill>
                <a:latin typeface="Trebuchet MS" pitchFamily="34" charset="0"/>
              </a:rPr>
              <a:t>demokratických</a:t>
            </a:r>
            <a:r>
              <a:rPr lang="en-IE" sz="4400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sk-SK" sz="4400" b="1" dirty="0" smtClean="0">
                <a:solidFill>
                  <a:srgbClr val="CC0000"/>
                </a:solidFill>
                <a:latin typeface="Trebuchet MS" pitchFamily="34" charset="0"/>
              </a:rPr>
              <a:t>volieb</a:t>
            </a:r>
            <a:endParaRPr lang="sk-SK" sz="4400" b="1" dirty="0">
              <a:solidFill>
                <a:srgbClr val="CC0000"/>
              </a:solidFill>
              <a:latin typeface="Trebuchet MS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1072" y="1643050"/>
            <a:ext cx="8352928" cy="4680520"/>
          </a:xfrm>
        </p:spPr>
        <p:txBody>
          <a:bodyPr>
            <a:noAutofit/>
          </a:bodyPr>
          <a:lstStyle/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všeobec</a:t>
            </a:r>
            <a:r>
              <a:rPr lang="en-IE" sz="3600" b="1" dirty="0" err="1" smtClean="0">
                <a:solidFill>
                  <a:srgbClr val="CC0000"/>
                </a:solidFill>
                <a:latin typeface="Trebuchet MS" pitchFamily="34" charset="0"/>
              </a:rPr>
              <a:t>nosť</a:t>
            </a:r>
            <a:endParaRPr lang="sk-SK" sz="36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rovn</a:t>
            </a:r>
            <a:r>
              <a:rPr lang="en-IE" sz="3600" b="1" dirty="0" err="1" smtClean="0">
                <a:solidFill>
                  <a:srgbClr val="CC0000"/>
                </a:solidFill>
                <a:latin typeface="Trebuchet MS" pitchFamily="34" charset="0"/>
              </a:rPr>
              <a:t>osť</a:t>
            </a:r>
            <a:endParaRPr lang="sk-SK" sz="36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priam</a:t>
            </a:r>
            <a:r>
              <a:rPr lang="en-IE" sz="3600" b="1" dirty="0" err="1" smtClean="0">
                <a:solidFill>
                  <a:srgbClr val="CC0000"/>
                </a:solidFill>
                <a:latin typeface="Trebuchet MS" pitchFamily="34" charset="0"/>
              </a:rPr>
              <a:t>osť</a:t>
            </a:r>
            <a:endParaRPr lang="sk-SK" sz="36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taj</a:t>
            </a:r>
            <a:r>
              <a:rPr lang="en-IE" sz="3600" b="1" dirty="0" err="1" smtClean="0">
                <a:solidFill>
                  <a:srgbClr val="CC0000"/>
                </a:solidFill>
                <a:latin typeface="Trebuchet MS" pitchFamily="34" charset="0"/>
              </a:rPr>
              <a:t>nosť</a:t>
            </a:r>
            <a:endParaRPr lang="sk-SK" sz="36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endParaRPr lang="sk-SK" sz="3600" dirty="0"/>
          </a:p>
        </p:txBody>
      </p:sp>
      <p:pic>
        <p:nvPicPr>
          <p:cNvPr id="17410" name="Picture 2" descr="http://ipravda.sk/res/2013/03/25/thumbs/volby-2009-vuc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5778" y="2729477"/>
            <a:ext cx="5528222" cy="4128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VŠEOBECNOSŤ</a:t>
            </a:r>
            <a:r>
              <a:rPr lang="en-IE" dirty="0" smtClean="0"/>
              <a:t>-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 –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slovenský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občan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môže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voliť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(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od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18-tich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rokov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) ale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môže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byť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aj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volený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(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od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21rokov)</a:t>
            </a:r>
          </a:p>
          <a:p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r>
              <a:rPr lang="en-IE" b="1" dirty="0" smtClean="0">
                <a:solidFill>
                  <a:srgbClr val="CC0000"/>
                </a:solidFill>
                <a:latin typeface="Georgia" pitchFamily="18" charset="0"/>
              </a:rPr>
              <a:t>ROVNOSŤ</a:t>
            </a:r>
            <a:r>
              <a:rPr lang="en-IE" b="1" dirty="0" smtClean="0">
                <a:solidFill>
                  <a:srgbClr val="CC0000"/>
                </a:solidFill>
                <a:latin typeface="Trebuchet MS" pitchFamily="34" charset="0"/>
              </a:rPr>
              <a:t>-</a:t>
            </a:r>
            <a:r>
              <a:rPr lang="sk-SK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každý občan má </a:t>
            </a: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iba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jeden hlas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a ten </a:t>
            </a: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má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rovnaku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váhu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ako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hlasy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ostatných</a:t>
            </a:r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r>
              <a:rPr lang="en-IE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en-IE" b="1" dirty="0" smtClean="0">
                <a:solidFill>
                  <a:srgbClr val="CC0000"/>
                </a:solidFill>
              </a:rPr>
              <a:t>PRIAMOSŤ-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občan sa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volieb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zúčastní osobne,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priamo</a:t>
            </a:r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r>
              <a:rPr lang="en-IE" b="1" dirty="0" smtClean="0">
                <a:solidFill>
                  <a:srgbClr val="CC0000"/>
                </a:solidFill>
              </a:rPr>
              <a:t>TAJNOSŤ</a:t>
            </a:r>
            <a:r>
              <a:rPr lang="sk-SK" b="1" dirty="0" smtClean="0">
                <a:solidFill>
                  <a:srgbClr val="CC0000"/>
                </a:solidFill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volič má umožnené voliť tak, aby sa nikto iný nedozvedel, koho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volil</a:t>
            </a:r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r>
              <a:rPr lang="en-IE" dirty="0" smtClean="0">
                <a:solidFill>
                  <a:srgbClr val="00B050"/>
                </a:solidFill>
                <a:latin typeface="Trebuchet MS" pitchFamily="34" charset="0"/>
              </a:rPr>
              <a:t>VOLIČ-OBČAN SR, </a:t>
            </a:r>
            <a:r>
              <a:rPr lang="en-IE" dirty="0" err="1" smtClean="0">
                <a:solidFill>
                  <a:srgbClr val="00B050"/>
                </a:solidFill>
                <a:latin typeface="Trebuchet MS" pitchFamily="34" charset="0"/>
              </a:rPr>
              <a:t>ktorý</a:t>
            </a:r>
            <a:r>
              <a:rPr lang="en-IE" dirty="0" smtClean="0">
                <a:solidFill>
                  <a:srgbClr val="00B05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B050"/>
                </a:solidFill>
                <a:latin typeface="Trebuchet MS" pitchFamily="34" charset="0"/>
              </a:rPr>
              <a:t>dosiahol</a:t>
            </a:r>
            <a:r>
              <a:rPr lang="en-IE" dirty="0" smtClean="0">
                <a:solidFill>
                  <a:srgbClr val="00B05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B050"/>
                </a:solidFill>
                <a:latin typeface="Trebuchet MS" pitchFamily="34" charset="0"/>
              </a:rPr>
              <a:t>vek</a:t>
            </a:r>
            <a:r>
              <a:rPr lang="en-IE" dirty="0" smtClean="0">
                <a:solidFill>
                  <a:srgbClr val="00B050"/>
                </a:solidFill>
                <a:latin typeface="Trebuchet MS" pitchFamily="34" charset="0"/>
              </a:rPr>
              <a:t> 18 </a:t>
            </a:r>
            <a:r>
              <a:rPr lang="en-IE" dirty="0" err="1" smtClean="0">
                <a:solidFill>
                  <a:srgbClr val="00B050"/>
                </a:solidFill>
                <a:latin typeface="Trebuchet MS" pitchFamily="34" charset="0"/>
              </a:rPr>
              <a:t>rokov</a:t>
            </a:r>
            <a:r>
              <a:rPr lang="en-IE" dirty="0" smtClean="0">
                <a:solidFill>
                  <a:srgbClr val="00B050"/>
                </a:solidFill>
                <a:latin typeface="Trebuchet MS" pitchFamily="34" charset="0"/>
              </a:rPr>
              <a:t>.</a:t>
            </a:r>
            <a:endParaRPr lang="en-IE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nník SME sa pokúsil zmanipulovať prezidentské voľby, zverejnil falošný hlasovací  líst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5786446" cy="3053958"/>
          </a:xfrm>
          <a:prstGeom prst="rect">
            <a:avLst/>
          </a:prstGeom>
          <a:noFill/>
        </p:spPr>
      </p:pic>
      <p:pic>
        <p:nvPicPr>
          <p:cNvPr id="1028" name="Picture 4" descr="Voľby 2020: Hlas voliča bude platný, aj keď bude lístok zašpinený či  natrhnutý | Aktuality.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786190"/>
            <a:ext cx="4429156" cy="2325307"/>
          </a:xfrm>
          <a:prstGeom prst="rect">
            <a:avLst/>
          </a:prstGeom>
          <a:noFill/>
        </p:spPr>
      </p:pic>
      <p:pic>
        <p:nvPicPr>
          <p:cNvPr id="6" name="Picture 2" descr="http://ipravda.sk/res/2013/03/25/thumbs/volby-2009-vuc-clan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571876"/>
            <a:ext cx="3857652" cy="2880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864146"/>
          </a:xfrm>
        </p:spPr>
        <p:txBody>
          <a:bodyPr>
            <a:noAutofit/>
          </a:bodyPr>
          <a:lstStyle/>
          <a:p>
            <a:pPr algn="ctr"/>
            <a:r>
              <a:rPr lang="sk-SK" sz="6000" b="1" dirty="0" smtClean="0">
                <a:solidFill>
                  <a:srgbClr val="C00000"/>
                </a:solidFill>
                <a:latin typeface="Trebuchet MS" pitchFamily="34" charset="0"/>
              </a:rPr>
              <a:t>Typy volieb</a:t>
            </a:r>
            <a:endParaRPr lang="sk-SK" sz="60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352928" cy="5305222"/>
          </a:xfrm>
        </p:spPr>
        <p:txBody>
          <a:bodyPr>
            <a:noAutofit/>
          </a:bodyPr>
          <a:lstStyle/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en-IE" sz="3600" b="1" dirty="0" smtClean="0">
                <a:solidFill>
                  <a:srgbClr val="CC0000"/>
                </a:solidFill>
                <a:latin typeface="Trebuchet MS" pitchFamily="34" charset="0"/>
              </a:rPr>
              <a:t>P</a:t>
            </a: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arlamentné –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občania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si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volia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svojich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zástupcov-poslancov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- do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parlamentu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-</a:t>
            </a:r>
            <a:r>
              <a:rPr lang="en-IE" sz="36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3600" dirty="0" err="1" smtClean="0">
                <a:solidFill>
                  <a:srgbClr val="002060"/>
                </a:solidFill>
                <a:latin typeface="Trebuchet MS" pitchFamily="34" charset="0"/>
              </a:rPr>
              <a:t>na</a:t>
            </a:r>
            <a:r>
              <a:rPr lang="en-IE" sz="36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3600" dirty="0" err="1" smtClean="0">
                <a:solidFill>
                  <a:srgbClr val="002060"/>
                </a:solidFill>
                <a:latin typeface="Trebuchet MS" pitchFamily="34" charset="0"/>
              </a:rPr>
              <a:t>obdobie</a:t>
            </a:r>
            <a:r>
              <a:rPr lang="en-IE" sz="36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sk-SK" sz="3600" dirty="0" smtClean="0">
                <a:solidFill>
                  <a:srgbClr val="002060"/>
                </a:solidFill>
                <a:latin typeface="Trebuchet MS" pitchFamily="34" charset="0"/>
              </a:rPr>
              <a:t> 4 rokov</a:t>
            </a:r>
            <a:endParaRPr lang="en-IE" sz="3600" b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občania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volia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politické</a:t>
            </a:r>
            <a:r>
              <a:rPr lang="en-IE" sz="36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E" sz="3600" b="1" dirty="0" err="1" smtClean="0">
                <a:solidFill>
                  <a:schemeClr val="tx1"/>
                </a:solidFill>
                <a:latin typeface="Trebuchet MS" pitchFamily="34" charset="0"/>
              </a:rPr>
              <a:t>strany</a:t>
            </a:r>
            <a:endParaRPr lang="en-IE" sz="3600" b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sk-SK" b="1" u="sng" dirty="0" smtClean="0">
                <a:solidFill>
                  <a:srgbClr val="663300"/>
                </a:solidFill>
              </a:rPr>
              <a:t>Vláda</a:t>
            </a:r>
            <a:r>
              <a:rPr lang="sk-SK" b="1" u="sng" dirty="0" smtClean="0">
                <a:solidFill>
                  <a:srgbClr val="B8142F"/>
                </a:solidFill>
              </a:rPr>
              <a:t> </a:t>
            </a:r>
            <a:r>
              <a:rPr lang="sk-SK" dirty="0" smtClean="0">
                <a:solidFill>
                  <a:srgbClr val="B8142F"/>
                </a:solidFill>
              </a:rPr>
              <a:t>sa tvorí po voľbách, víťazi volieb tvoria </a:t>
            </a:r>
            <a:r>
              <a:rPr lang="sk-SK" b="1" u="sng" dirty="0" smtClean="0">
                <a:solidFill>
                  <a:srgbClr val="663300"/>
                </a:solidFill>
              </a:rPr>
              <a:t>koalíciu/spojenectvo/,</a:t>
            </a:r>
            <a:r>
              <a:rPr lang="sk-SK" dirty="0" smtClean="0">
                <a:solidFill>
                  <a:srgbClr val="B8142F"/>
                </a:solidFill>
              </a:rPr>
              <a:t> politické strany, ktoré majú menšinové zastúpenie v parlamente,  tvoria </a:t>
            </a:r>
            <a:r>
              <a:rPr lang="sk-SK" b="1" u="sng" dirty="0" smtClean="0">
                <a:solidFill>
                  <a:srgbClr val="663300"/>
                </a:solidFill>
              </a:rPr>
              <a:t>opozíciu /opak koalície/.</a:t>
            </a:r>
          </a:p>
          <a:p>
            <a:pPr lvl="0">
              <a:buSzPct val="77000"/>
              <a:buFont typeface="Wingdings" pitchFamily="2" charset="2"/>
              <a:buChar char="ü"/>
            </a:pPr>
            <a:endParaRPr lang="en-IE" sz="3600" b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lvl="0">
              <a:buSzPct val="77000"/>
            </a:pP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Politická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strana-skupina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občano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v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352928" cy="6858000"/>
          </a:xfrm>
        </p:spPr>
        <p:txBody>
          <a:bodyPr>
            <a:noAutofit/>
          </a:bodyPr>
          <a:lstStyle/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prezidentské –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prezidenta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volia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občania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priamo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,</a:t>
            </a:r>
            <a:r>
              <a:rPr lang="en-IE" sz="3600" b="1" dirty="0" smtClean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v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dvoch kolách 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,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na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obdobie 5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rokov</a:t>
            </a:r>
            <a:endParaRPr lang="en-IE" sz="28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SzPct val="77000"/>
            </a:pP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(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za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prezidenta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môže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byť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volený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občan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SR,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ktorý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dosiahol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v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deň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volieb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 40 </a:t>
            </a:r>
            <a:r>
              <a:rPr lang="en-IE" sz="2800" dirty="0" err="1" smtClean="0">
                <a:solidFill>
                  <a:srgbClr val="002060"/>
                </a:solidFill>
                <a:latin typeface="Trebuchet MS" pitchFamily="34" charset="0"/>
              </a:rPr>
              <a:t>rokov</a:t>
            </a:r>
            <a:r>
              <a:rPr lang="en-IE" sz="2800" dirty="0" smtClean="0">
                <a:solidFill>
                  <a:srgbClr val="002060"/>
                </a:solidFill>
                <a:latin typeface="Trebuchet MS" pitchFamily="34" charset="0"/>
              </a:rPr>
              <a:t>)</a:t>
            </a:r>
            <a:endParaRPr lang="sk-SK" sz="36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komunálne -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volíme starostov a primátorov, poslancov obecných a mestských zastupiteľstiev na 4 roky </a:t>
            </a:r>
            <a:endParaRPr lang="sk-SK" sz="36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voľby do VÚC –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volíme predsedov krajov = županov a poslancov samosprávneho kraja na 4 roky </a:t>
            </a:r>
          </a:p>
          <a:p>
            <a:pPr lvl="0">
              <a:buSzPct val="77000"/>
              <a:buFont typeface="Wingdings" pitchFamily="2" charset="2"/>
              <a:buChar char="ü"/>
            </a:pPr>
            <a:r>
              <a:rPr lang="sk-SK" sz="3600" b="1" dirty="0" smtClean="0">
                <a:solidFill>
                  <a:srgbClr val="CC0000"/>
                </a:solidFill>
                <a:latin typeface="Trebuchet MS" pitchFamily="34" charset="0"/>
              </a:rPr>
              <a:t> voľby do Európskeho parlamentu -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volíme poslancov EP (Brusel) na 5 rokov, SR má 13 poslancov z rôznych politických </a:t>
            </a:r>
            <a:r>
              <a:rPr lang="sk-SK" sz="2800" dirty="0" smtClean="0">
                <a:solidFill>
                  <a:srgbClr val="002060"/>
                </a:solidFill>
                <a:latin typeface="Trebuchet MS" pitchFamily="34" charset="0"/>
              </a:rPr>
              <a:t>strán</a:t>
            </a:r>
            <a:endParaRPr lang="sk-SK" sz="3600" b="1" dirty="0" smtClean="0">
              <a:solidFill>
                <a:srgbClr val="CC0000"/>
              </a:solidFill>
              <a:latin typeface="Trebuchet MS" pitchFamily="34" charset="0"/>
            </a:endParaRPr>
          </a:p>
          <a:p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Poznámky</a:t>
            </a:r>
            <a:r>
              <a:rPr lang="en-IE" dirty="0" smtClean="0"/>
              <a:t>: </a:t>
            </a:r>
            <a:r>
              <a:rPr lang="en-IE" dirty="0" err="1" smtClean="0"/>
              <a:t>napíš</a:t>
            </a:r>
            <a:r>
              <a:rPr lang="en-IE" dirty="0" smtClean="0"/>
              <a:t> do </a:t>
            </a:r>
            <a:r>
              <a:rPr lang="en-IE" dirty="0" err="1" smtClean="0"/>
              <a:t>z</a:t>
            </a:r>
            <a:r>
              <a:rPr lang="en-IE" dirty="0" err="1" smtClean="0"/>
              <a:t>ošita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Voľby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-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sú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základným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znakom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demokracie</a:t>
            </a:r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Právo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voliť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je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zakotvené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v ÚSTAVE SR</a:t>
            </a:r>
          </a:p>
          <a:p>
            <a:pPr>
              <a:buNone/>
            </a:pP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Princípy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demokratických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volieb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1,VŠEOBECNOSŤ-možnosť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voliť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a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byť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volený</a:t>
            </a:r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2,ROVNOSŤ-každý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má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1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hlas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s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rovnakou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váhou</a:t>
            </a:r>
            <a:endParaRPr lang="en-IE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3,PRIAMOSŤ-priama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účasť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na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voľbách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(OSOBNE)</a:t>
            </a:r>
          </a:p>
          <a:p>
            <a:pPr>
              <a:buNone/>
            </a:pP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4,TAJNOSŤ-hlasovania</a:t>
            </a:r>
          </a:p>
          <a:p>
            <a:pPr>
              <a:buNone/>
            </a:pP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Typy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b="1" dirty="0" err="1" smtClean="0">
                <a:solidFill>
                  <a:srgbClr val="002060"/>
                </a:solidFill>
                <a:latin typeface="Trebuchet MS" pitchFamily="34" charset="0"/>
              </a:rPr>
              <a:t>volieb</a:t>
            </a:r>
            <a:r>
              <a:rPr lang="en-IE" b="1" dirty="0" smtClean="0">
                <a:solidFill>
                  <a:srgbClr val="002060"/>
                </a:solidFill>
                <a:latin typeface="Trebuchet MS" pitchFamily="34" charset="0"/>
              </a:rPr>
              <a:t> v SR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: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parlamentné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(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volíme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poslancov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),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prezidentské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,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komunálne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(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primátorov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,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starostov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, ..),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voľby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do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vyššieho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územného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celku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(VÚC),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voľby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do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Európskeho</a:t>
            </a:r>
            <a:r>
              <a:rPr lang="en-IE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IE" dirty="0" err="1" smtClean="0">
                <a:solidFill>
                  <a:srgbClr val="002060"/>
                </a:solidFill>
                <a:latin typeface="Trebuchet MS" pitchFamily="34" charset="0"/>
              </a:rPr>
              <a:t>parlamentu</a:t>
            </a:r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ÚLOHY </a:t>
            </a:r>
            <a:br>
              <a:rPr lang="en-IE" dirty="0" smtClean="0"/>
            </a:br>
            <a:r>
              <a:rPr lang="en-IE" dirty="0" err="1" smtClean="0"/>
              <a:t>vypracuj</a:t>
            </a:r>
            <a:r>
              <a:rPr lang="en-IE" dirty="0" smtClean="0"/>
              <a:t> do </a:t>
            </a:r>
            <a:r>
              <a:rPr lang="en-IE" dirty="0" err="1" smtClean="0"/>
              <a:t>zošita</a:t>
            </a:r>
            <a:r>
              <a:rPr lang="en-IE" dirty="0" smtClean="0"/>
              <a:t>( </a:t>
            </a:r>
            <a:r>
              <a:rPr lang="en-IE" dirty="0" err="1" smtClean="0"/>
              <a:t>pracuj</a:t>
            </a:r>
            <a:r>
              <a:rPr lang="en-IE" dirty="0" smtClean="0"/>
              <a:t> </a:t>
            </a:r>
            <a:r>
              <a:rPr lang="en-IE" dirty="0" err="1" smtClean="0"/>
              <a:t>aj</a:t>
            </a:r>
            <a:r>
              <a:rPr lang="en-IE" dirty="0" smtClean="0"/>
              <a:t> s </a:t>
            </a:r>
            <a:r>
              <a:rPr lang="en-IE" dirty="0" err="1" smtClean="0"/>
              <a:t>internetom</a:t>
            </a:r>
            <a:r>
              <a:rPr lang="en-IE" dirty="0" smtClean="0"/>
              <a:t>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1)Str.21/ </a:t>
            </a:r>
            <a:r>
              <a:rPr lang="en-IE" dirty="0" err="1" smtClean="0"/>
              <a:t>úloha</a:t>
            </a:r>
            <a:r>
              <a:rPr lang="en-IE" dirty="0" smtClean="0"/>
              <a:t> č.1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2)Str.21/ </a:t>
            </a:r>
            <a:r>
              <a:rPr lang="en-IE" dirty="0" err="1" smtClean="0"/>
              <a:t>úloha</a:t>
            </a:r>
            <a:r>
              <a:rPr lang="en-IE" dirty="0" smtClean="0"/>
              <a:t> č.3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3)</a:t>
            </a:r>
            <a:r>
              <a:rPr lang="en-IE" dirty="0" err="1" smtClean="0"/>
              <a:t>Zisti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internete</a:t>
            </a:r>
            <a:r>
              <a:rPr lang="en-IE" dirty="0" smtClean="0"/>
              <a:t>:</a:t>
            </a:r>
          </a:p>
          <a:p>
            <a:pPr>
              <a:buNone/>
            </a:pPr>
            <a:r>
              <a:rPr lang="en-IE" dirty="0" err="1" smtClean="0"/>
              <a:t>Kedy</a:t>
            </a:r>
            <a:r>
              <a:rPr lang="en-IE" dirty="0" smtClean="0"/>
              <a:t> </a:t>
            </a:r>
            <a:r>
              <a:rPr lang="en-IE" dirty="0" err="1" smtClean="0"/>
              <a:t>boli</a:t>
            </a:r>
            <a:r>
              <a:rPr lang="en-IE" dirty="0" smtClean="0"/>
              <a:t> </a:t>
            </a:r>
            <a:r>
              <a:rPr lang="en-IE" dirty="0" err="1" smtClean="0"/>
              <a:t>naposledy</a:t>
            </a:r>
            <a:r>
              <a:rPr lang="en-IE" dirty="0" smtClean="0"/>
              <a:t>  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Slovensku</a:t>
            </a:r>
            <a:endParaRPr lang="en-IE" dirty="0" smtClean="0"/>
          </a:p>
          <a:p>
            <a:pPr>
              <a:buNone/>
            </a:pPr>
            <a:r>
              <a:rPr lang="en-IE" dirty="0" err="1" smtClean="0"/>
              <a:t>a</a:t>
            </a:r>
            <a:r>
              <a:rPr lang="en-IE" dirty="0" err="1" smtClean="0"/>
              <a:t>,parlamentné</a:t>
            </a:r>
            <a:r>
              <a:rPr lang="en-IE" dirty="0" smtClean="0"/>
              <a:t> </a:t>
            </a:r>
            <a:r>
              <a:rPr lang="en-IE" dirty="0" err="1" smtClean="0"/>
              <a:t>voľby-ktorá</a:t>
            </a:r>
            <a:r>
              <a:rPr lang="en-IE" dirty="0" smtClean="0"/>
              <a:t> </a:t>
            </a:r>
            <a:r>
              <a:rPr lang="en-IE" dirty="0" err="1" smtClean="0"/>
              <a:t>strana</a:t>
            </a:r>
            <a:r>
              <a:rPr lang="en-IE" dirty="0" smtClean="0"/>
              <a:t> mala </a:t>
            </a:r>
            <a:r>
              <a:rPr lang="en-IE" dirty="0" err="1" smtClean="0"/>
              <a:t>najviac</a:t>
            </a:r>
            <a:r>
              <a:rPr lang="en-IE" dirty="0" smtClean="0"/>
              <a:t> </a:t>
            </a:r>
            <a:r>
              <a:rPr lang="en-IE" dirty="0" err="1" smtClean="0"/>
              <a:t>hlasov</a:t>
            </a:r>
            <a:r>
              <a:rPr lang="en-IE" dirty="0" smtClean="0"/>
              <a:t>?</a:t>
            </a:r>
          </a:p>
          <a:p>
            <a:pPr>
              <a:buNone/>
            </a:pPr>
            <a:r>
              <a:rPr lang="en-IE" dirty="0" smtClean="0"/>
              <a:t>b</a:t>
            </a:r>
            <a:r>
              <a:rPr lang="en-IE" dirty="0" smtClean="0"/>
              <a:t>, </a:t>
            </a:r>
            <a:r>
              <a:rPr lang="en-IE" dirty="0" err="1" smtClean="0"/>
              <a:t>prezidentské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c</a:t>
            </a:r>
            <a:r>
              <a:rPr lang="en-IE" dirty="0" smtClean="0"/>
              <a:t>, </a:t>
            </a:r>
            <a:r>
              <a:rPr lang="en-IE" dirty="0" err="1" smtClean="0"/>
              <a:t>komunálne</a:t>
            </a:r>
            <a:endParaRPr lang="en-IE" dirty="0" smtClean="0"/>
          </a:p>
          <a:p>
            <a:pPr>
              <a:buNone/>
            </a:pPr>
            <a:r>
              <a:rPr lang="en-IE" dirty="0" err="1" smtClean="0"/>
              <a:t>d</a:t>
            </a:r>
            <a:r>
              <a:rPr lang="en-IE" dirty="0" err="1" smtClean="0"/>
              <a:t>,voľby</a:t>
            </a:r>
            <a:r>
              <a:rPr lang="en-IE" dirty="0" smtClean="0"/>
              <a:t> do </a:t>
            </a:r>
            <a:r>
              <a:rPr lang="en-IE" dirty="0" err="1" smtClean="0"/>
              <a:t>Európskeho</a:t>
            </a:r>
            <a:r>
              <a:rPr lang="en-IE" dirty="0" smtClean="0"/>
              <a:t> </a:t>
            </a:r>
            <a:r>
              <a:rPr lang="en-IE" dirty="0" err="1" smtClean="0"/>
              <a:t>parlamentu</a:t>
            </a:r>
            <a:r>
              <a:rPr lang="en-IE" dirty="0" smtClean="0"/>
              <a:t>+ </a:t>
            </a:r>
            <a:r>
              <a:rPr lang="en-IE" dirty="0" err="1" smtClean="0"/>
              <a:t>vyhľadaj</a:t>
            </a:r>
            <a:r>
              <a:rPr lang="en-IE" dirty="0" smtClean="0"/>
              <a:t> </a:t>
            </a:r>
            <a:r>
              <a:rPr lang="en-IE" dirty="0" err="1" smtClean="0"/>
              <a:t>mená</a:t>
            </a:r>
            <a:r>
              <a:rPr lang="en-IE" dirty="0" smtClean="0"/>
              <a:t> </a:t>
            </a:r>
            <a:r>
              <a:rPr lang="en-IE" dirty="0" err="1" smtClean="0"/>
              <a:t>našich</a:t>
            </a:r>
            <a:r>
              <a:rPr lang="en-IE" dirty="0" smtClean="0"/>
              <a:t> </a:t>
            </a:r>
            <a:r>
              <a:rPr lang="en-IE" dirty="0" err="1" smtClean="0"/>
              <a:t>europoslancov</a:t>
            </a:r>
            <a:r>
              <a:rPr lang="en-IE" dirty="0" smtClean="0"/>
              <a:t>.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3">
  <a:themeElements>
    <a:clrScheme name="Vlastná 10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6604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F66047"/>
      </a:hlink>
      <a:folHlink>
        <a:srgbClr val="96A9A9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Motív3</Template>
  <TotalTime>116</TotalTime>
  <Words>358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Motív3</vt:lpstr>
      <vt:lpstr>Voľby a princípy volebného práva</vt:lpstr>
      <vt:lpstr>Slide 2</vt:lpstr>
      <vt:lpstr>Znaky demokratických volieb</vt:lpstr>
      <vt:lpstr>Slide 4</vt:lpstr>
      <vt:lpstr>Slide 5</vt:lpstr>
      <vt:lpstr>Typy volieb</vt:lpstr>
      <vt:lpstr>Slide 7</vt:lpstr>
      <vt:lpstr>Poznámky: napíš do zošita</vt:lpstr>
      <vt:lpstr>ÚLOHY  vypracuj do zošita( pracuj aj s internetom)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Voľby</dc:title>
  <dc:creator>uder</dc:creator>
  <cp:lastModifiedBy>svobodova.ivana</cp:lastModifiedBy>
  <cp:revision>9</cp:revision>
  <dcterms:created xsi:type="dcterms:W3CDTF">2014-03-25T15:46:01Z</dcterms:created>
  <dcterms:modified xsi:type="dcterms:W3CDTF">2020-11-01T11:56:04Z</dcterms:modified>
</cp:coreProperties>
</file>